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Roboto Medium"/>
      <p:regular r:id="rId59"/>
      <p:bold r:id="rId60"/>
      <p:italic r:id="rId61"/>
      <p:boldItalic r:id="rId62"/>
    </p:embeddedFont>
    <p:embeddedFont>
      <p:font typeface="Roboto"/>
      <p:regular r:id="rId63"/>
      <p:bold r:id="rId64"/>
      <p:italic r:id="rId65"/>
      <p:boldItalic r:id="rId66"/>
    </p:embeddedFont>
    <p:embeddedFont>
      <p:font typeface="Open Sans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2A1481-F053-4F2D-89D9-16DC8C83DF51}">
  <a:tblStyle styleId="{352A1481-F053-4F2D-89D9-16DC8C83DF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116F08-AD36-4FCE-A686-9AD254547B1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font" Target="fonts/OpenSansLight-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OpenSansLight-bold.fntdata"/><Relationship Id="rId23" Type="http://schemas.openxmlformats.org/officeDocument/2006/relationships/slide" Target="slides/slide16.xml"/><Relationship Id="rId67" Type="http://schemas.openxmlformats.org/officeDocument/2006/relationships/font" Target="fonts/OpenSansLight-regular.fntdata"/><Relationship Id="rId60" Type="http://schemas.openxmlformats.org/officeDocument/2006/relationships/font" Target="fonts/Roboto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Light-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obotoMedium-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2e657cc67a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g22e657cc67a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2f6be629b5_16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2f6be629b5_16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2e657cc552_0_23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2e657cc552_0_23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lnSpc>
                <a:spcPct val="145000"/>
              </a:lnSpc>
              <a:spcBef>
                <a:spcPts val="0"/>
              </a:spcBef>
              <a:spcAft>
                <a:spcPts val="0"/>
              </a:spcAft>
              <a:buNone/>
            </a:pPr>
            <a:r>
              <a:t/>
            </a:r>
            <a:endParaRPr sz="900">
              <a:highlight>
                <a:srgbClr val="FFFFFF"/>
              </a:highlight>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2e657cc552_0_23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22e657cc552_0_23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101214"/>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2f2ae06db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22f2ae06db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2f2ae06d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2f2ae06d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2f6be629b5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22f6be629b5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2f6be629b5_1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22f6be629b5_1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2f6be629b5_1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2f6be629b5_1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0a1173877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20a1173877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0a1173877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0a1173877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2e540c2dd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2e540c2dd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2f6be629b5_1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2f6be629b5_1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0a11738779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20a11738779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B v.s. 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2f6be629b5_1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22f6be629b5_1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0a11738779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0a11738779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22f6be629b5_1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22f6be629b5_1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0a11738779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0a11738779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2f6be629b5_1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22f6be629b5_1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0a11738779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0a11738779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2f6be629b5_1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22f6be629b5_1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2f6be629b5_1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2f6be629b5_1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2e657cc552_0_23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2e657cc552_0_23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231F2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2f6be629b5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2f6be629b5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2f6be629b5_1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2f6be629b5_1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0a1173877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0a1173877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2f6be629b5_1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2f6be629b5_1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2f6be629b5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2f6be629b5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22f6be629b5_1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22f6be629b5_1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22f6be629b5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22f6be629b5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2f6be629b5_16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2f6be629b5_1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22f6be629b5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22f6be629b5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22f6be629b5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22f6be629b5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2f6be629b5_1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2f6be629b5_1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300">
                <a:solidFill>
                  <a:srgbClr val="002060"/>
                </a:solidFill>
              </a:rPr>
              <a:t>Dorsal Root Ganglia of Spinal Cord and Pain</a:t>
            </a:r>
            <a:endParaRPr sz="2300">
              <a:solidFill>
                <a:srgbClr val="002060"/>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22f6be629b5_1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22f6be629b5_1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22f6be629b5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22f6be629b5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22f6be629b5_16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22f6be629b5_1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2f6be629b5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22f6be629b5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表没改</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22f6be629b5_16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22f6be629b5_1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22f6be629b5_1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22f6be629b5_1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表没改</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2f6be629b5_1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22f6be629b5_1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2f6be629b5_1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2f6be629b5_1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表没改</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0a1173877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0a1173877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22e540c2ddc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2e540c2ddc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2e657cc552_0_23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2e657cc552_0_23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22e540c2ddc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22e540c2ddc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2e657cc67a_2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g22e657cc67a_2_1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2f6be629b5_1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2f6be629b5_1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01214"/>
                </a:solidFill>
                <a:highlight>
                  <a:srgbClr val="FFFFFF"/>
                </a:highlight>
              </a:rPr>
              <a:t>spared nerve injury</a:t>
            </a:r>
            <a:endParaRPr sz="1050">
              <a:solidFill>
                <a:srgbClr val="101214"/>
              </a:solidFill>
              <a:highlight>
                <a:srgbClr val="FFFFFF"/>
              </a:highlight>
            </a:endParaRPr>
          </a:p>
          <a:p>
            <a:pPr indent="0" lvl="0" marL="0" rtl="0" algn="l">
              <a:spcBef>
                <a:spcPts val="0"/>
              </a:spcBef>
              <a:spcAft>
                <a:spcPts val="0"/>
              </a:spcAft>
              <a:buNone/>
            </a:pPr>
            <a:r>
              <a:t/>
            </a:r>
            <a:endParaRPr sz="1050">
              <a:solidFill>
                <a:srgbClr val="101214"/>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2f6be629b5_16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2f6be629b5_1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csv</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2e657cc552_0_23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2e657cc552_0_23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2e657cc552_0_24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2e657cc552_0_24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starting the test, we think that there might have some correlation between each protein, so that we test the correlation for each two protein, and find that there are three strong correlation (and at here we choose correlation value larger than 0.7)</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bg>
      <p:bgPr>
        <a:solidFill>
          <a:srgbClr val="404040"/>
        </a:solidFill>
      </p:bgPr>
    </p:bg>
    <p:spTree>
      <p:nvGrpSpPr>
        <p:cNvPr id="50" name="Shape 50"/>
        <p:cNvGrpSpPr/>
        <p:nvPr/>
      </p:nvGrpSpPr>
      <p:grpSpPr>
        <a:xfrm>
          <a:off x="0" y="0"/>
          <a:ext cx="0" cy="0"/>
          <a:chOff x="0" y="0"/>
          <a:chExt cx="0" cy="0"/>
        </a:xfrm>
      </p:grpSpPr>
      <p:sp>
        <p:nvSpPr>
          <p:cNvPr id="51" name="Google Shape;51;p13"/>
          <p:cNvSpPr/>
          <p:nvPr/>
        </p:nvSpPr>
        <p:spPr>
          <a:xfrm rot="1539286">
            <a:off x="3138212" y="1853569"/>
            <a:ext cx="135120" cy="13512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52" name="Google Shape;52;p13"/>
          <p:cNvSpPr/>
          <p:nvPr/>
        </p:nvSpPr>
        <p:spPr>
          <a:xfrm rot="1540526">
            <a:off x="3931535" y="4200688"/>
            <a:ext cx="216030" cy="21603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53" name="Google Shape;53;p13"/>
          <p:cNvSpPr/>
          <p:nvPr/>
        </p:nvSpPr>
        <p:spPr>
          <a:xfrm rot="1539115">
            <a:off x="5484193" y="4034955"/>
            <a:ext cx="227303" cy="22730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54" name="Google Shape;54;p13"/>
          <p:cNvSpPr/>
          <p:nvPr/>
        </p:nvSpPr>
        <p:spPr>
          <a:xfrm rot="1537581">
            <a:off x="5343719" y="4101273"/>
            <a:ext cx="253873" cy="25387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55" name="Google Shape;55;p13"/>
          <p:cNvSpPr/>
          <p:nvPr/>
        </p:nvSpPr>
        <p:spPr>
          <a:xfrm rot="1537000">
            <a:off x="6509014" y="2647570"/>
            <a:ext cx="178328" cy="17832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56" name="Google Shape;56;p13"/>
          <p:cNvSpPr/>
          <p:nvPr/>
        </p:nvSpPr>
        <p:spPr>
          <a:xfrm rot="1537609">
            <a:off x="5812016" y="3914274"/>
            <a:ext cx="131096" cy="131096"/>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grpSp>
        <p:nvGrpSpPr>
          <p:cNvPr id="57" name="Google Shape;57;p13"/>
          <p:cNvGrpSpPr/>
          <p:nvPr/>
        </p:nvGrpSpPr>
        <p:grpSpPr>
          <a:xfrm>
            <a:off x="2649247" y="419119"/>
            <a:ext cx="3994782" cy="3996161"/>
            <a:chOff x="3532329" y="558825"/>
            <a:chExt cx="5326376" cy="5328214"/>
          </a:xfrm>
        </p:grpSpPr>
        <p:sp>
          <p:nvSpPr>
            <p:cNvPr id="58" name="Google Shape;58;p13"/>
            <p:cNvSpPr/>
            <p:nvPr/>
          </p:nvSpPr>
          <p:spPr>
            <a:xfrm rot="1535144">
              <a:off x="7885764" y="5155504"/>
              <a:ext cx="78497" cy="7849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59" name="Google Shape;59;p13"/>
            <p:cNvSpPr/>
            <p:nvPr/>
          </p:nvSpPr>
          <p:spPr>
            <a:xfrm rot="1539196">
              <a:off x="7625287" y="5352526"/>
              <a:ext cx="101173" cy="10117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0" name="Google Shape;60;p13"/>
            <p:cNvSpPr/>
            <p:nvPr/>
          </p:nvSpPr>
          <p:spPr>
            <a:xfrm rot="1541869">
              <a:off x="6066063" y="965606"/>
              <a:ext cx="141828" cy="14182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1" name="Google Shape;61;p13"/>
            <p:cNvSpPr/>
            <p:nvPr/>
          </p:nvSpPr>
          <p:spPr>
            <a:xfrm rot="1544084">
              <a:off x="5986004" y="1204087"/>
              <a:ext cx="92583" cy="9258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2" name="Google Shape;62;p13"/>
            <p:cNvSpPr/>
            <p:nvPr/>
          </p:nvSpPr>
          <p:spPr>
            <a:xfrm rot="1540837">
              <a:off x="5700628" y="571912"/>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3" name="Google Shape;63;p13"/>
            <p:cNvSpPr/>
            <p:nvPr/>
          </p:nvSpPr>
          <p:spPr>
            <a:xfrm rot="1540837">
              <a:off x="7303911" y="807196"/>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4" name="Google Shape;64;p13"/>
            <p:cNvSpPr/>
            <p:nvPr/>
          </p:nvSpPr>
          <p:spPr>
            <a:xfrm rot="1540837">
              <a:off x="8342564" y="1721647"/>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5" name="Google Shape;65;p13"/>
            <p:cNvSpPr/>
            <p:nvPr/>
          </p:nvSpPr>
          <p:spPr>
            <a:xfrm rot="1540837">
              <a:off x="4489474" y="1172025"/>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6" name="Google Shape;66;p13"/>
            <p:cNvSpPr/>
            <p:nvPr/>
          </p:nvSpPr>
          <p:spPr>
            <a:xfrm rot="1540837">
              <a:off x="5082948" y="969464"/>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7" name="Google Shape;67;p13"/>
            <p:cNvSpPr/>
            <p:nvPr/>
          </p:nvSpPr>
          <p:spPr>
            <a:xfrm rot="1534344">
              <a:off x="4981502" y="1161328"/>
              <a:ext cx="54210" cy="5421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8" name="Google Shape;68;p13"/>
            <p:cNvSpPr/>
            <p:nvPr/>
          </p:nvSpPr>
          <p:spPr>
            <a:xfrm rot="1540837">
              <a:off x="8064980" y="2860025"/>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69" name="Google Shape;69;p13"/>
            <p:cNvSpPr/>
            <p:nvPr/>
          </p:nvSpPr>
          <p:spPr>
            <a:xfrm rot="1532929">
              <a:off x="8788096" y="3159647"/>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0" name="Google Shape;70;p13"/>
            <p:cNvSpPr/>
            <p:nvPr/>
          </p:nvSpPr>
          <p:spPr>
            <a:xfrm rot="1532929">
              <a:off x="8766317" y="2850741"/>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1" name="Google Shape;71;p13"/>
            <p:cNvSpPr/>
            <p:nvPr/>
          </p:nvSpPr>
          <p:spPr>
            <a:xfrm rot="1532929">
              <a:off x="8709832" y="2548524"/>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2" name="Google Shape;72;p13"/>
            <p:cNvSpPr/>
            <p:nvPr/>
          </p:nvSpPr>
          <p:spPr>
            <a:xfrm rot="1532929">
              <a:off x="8571582" y="2136688"/>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3" name="Google Shape;73;p13"/>
            <p:cNvSpPr/>
            <p:nvPr/>
          </p:nvSpPr>
          <p:spPr>
            <a:xfrm rot="1540837">
              <a:off x="4033499" y="4007331"/>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4" name="Google Shape;74;p13"/>
            <p:cNvSpPr/>
            <p:nvPr/>
          </p:nvSpPr>
          <p:spPr>
            <a:xfrm rot="1540837">
              <a:off x="3741413" y="4377645"/>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5" name="Google Shape;75;p13"/>
            <p:cNvSpPr/>
            <p:nvPr/>
          </p:nvSpPr>
          <p:spPr>
            <a:xfrm rot="1542597">
              <a:off x="7871742" y="306822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6" name="Google Shape;76;p13"/>
            <p:cNvSpPr/>
            <p:nvPr/>
          </p:nvSpPr>
          <p:spPr>
            <a:xfrm rot="1542597">
              <a:off x="7814524" y="33392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7" name="Google Shape;77;p13"/>
            <p:cNvSpPr/>
            <p:nvPr/>
          </p:nvSpPr>
          <p:spPr>
            <a:xfrm rot="1542597">
              <a:off x="7570448" y="328722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8" name="Google Shape;78;p13"/>
            <p:cNvSpPr/>
            <p:nvPr/>
          </p:nvSpPr>
          <p:spPr>
            <a:xfrm rot="1542597">
              <a:off x="7529742" y="30838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79" name="Google Shape;79;p13"/>
            <p:cNvSpPr/>
            <p:nvPr/>
          </p:nvSpPr>
          <p:spPr>
            <a:xfrm rot="1542597">
              <a:off x="7514155" y="35220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0" name="Google Shape;80;p13"/>
            <p:cNvSpPr/>
            <p:nvPr/>
          </p:nvSpPr>
          <p:spPr>
            <a:xfrm rot="1542597">
              <a:off x="7719618" y="36454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1" name="Google Shape;81;p13"/>
            <p:cNvSpPr/>
            <p:nvPr/>
          </p:nvSpPr>
          <p:spPr>
            <a:xfrm rot="1542597">
              <a:off x="7341020" y="385153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2" name="Google Shape;82;p13"/>
            <p:cNvSpPr/>
            <p:nvPr/>
          </p:nvSpPr>
          <p:spPr>
            <a:xfrm rot="1542597">
              <a:off x="7334365" y="35988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3" name="Google Shape;83;p13"/>
            <p:cNvSpPr/>
            <p:nvPr/>
          </p:nvSpPr>
          <p:spPr>
            <a:xfrm rot="1542597">
              <a:off x="7587563" y="38792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4" name="Google Shape;84;p13"/>
            <p:cNvSpPr/>
            <p:nvPr/>
          </p:nvSpPr>
          <p:spPr>
            <a:xfrm rot="1542597">
              <a:off x="7499823" y="41343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5" name="Google Shape;85;p13"/>
            <p:cNvSpPr/>
            <p:nvPr/>
          </p:nvSpPr>
          <p:spPr>
            <a:xfrm rot="1542597">
              <a:off x="7235940" y="40703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6" name="Google Shape;86;p13"/>
            <p:cNvSpPr/>
            <p:nvPr/>
          </p:nvSpPr>
          <p:spPr>
            <a:xfrm rot="1542597">
              <a:off x="7065270" y="386594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7" name="Google Shape;87;p13"/>
            <p:cNvSpPr/>
            <p:nvPr/>
          </p:nvSpPr>
          <p:spPr>
            <a:xfrm rot="1542597">
              <a:off x="7063178" y="360274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8" name="Google Shape;88;p13"/>
            <p:cNvSpPr/>
            <p:nvPr/>
          </p:nvSpPr>
          <p:spPr>
            <a:xfrm rot="1542597">
              <a:off x="7141009" y="33578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89" name="Google Shape;89;p13"/>
            <p:cNvSpPr/>
            <p:nvPr/>
          </p:nvSpPr>
          <p:spPr>
            <a:xfrm rot="1542597">
              <a:off x="7270803" y="31806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0" name="Google Shape;90;p13"/>
            <p:cNvSpPr/>
            <p:nvPr/>
          </p:nvSpPr>
          <p:spPr>
            <a:xfrm rot="1542597">
              <a:off x="6838505" y="38391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1" name="Google Shape;91;p13"/>
            <p:cNvSpPr/>
            <p:nvPr/>
          </p:nvSpPr>
          <p:spPr>
            <a:xfrm rot="1542597">
              <a:off x="6853915" y="34723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2" name="Google Shape;92;p13"/>
            <p:cNvSpPr/>
            <p:nvPr/>
          </p:nvSpPr>
          <p:spPr>
            <a:xfrm rot="1542597">
              <a:off x="6631222" y="36276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3" name="Google Shape;93;p13"/>
            <p:cNvSpPr/>
            <p:nvPr/>
          </p:nvSpPr>
          <p:spPr>
            <a:xfrm rot="1542597">
              <a:off x="6580022" y="38937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4" name="Google Shape;94;p13"/>
            <p:cNvSpPr/>
            <p:nvPr/>
          </p:nvSpPr>
          <p:spPr>
            <a:xfrm rot="1542597">
              <a:off x="6937368" y="31858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5" name="Google Shape;95;p13"/>
            <p:cNvSpPr/>
            <p:nvPr/>
          </p:nvSpPr>
          <p:spPr>
            <a:xfrm rot="1542597">
              <a:off x="6638822" y="33541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6" name="Google Shape;96;p13"/>
            <p:cNvSpPr/>
            <p:nvPr/>
          </p:nvSpPr>
          <p:spPr>
            <a:xfrm rot="1542597">
              <a:off x="6665760" y="30823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7" name="Google Shape;97;p13"/>
            <p:cNvSpPr/>
            <p:nvPr/>
          </p:nvSpPr>
          <p:spPr>
            <a:xfrm rot="1542597">
              <a:off x="6382831" y="31519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8" name="Google Shape;98;p13"/>
            <p:cNvSpPr/>
            <p:nvPr/>
          </p:nvSpPr>
          <p:spPr>
            <a:xfrm rot="1542597">
              <a:off x="6373688" y="33870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99" name="Google Shape;99;p13"/>
            <p:cNvSpPr/>
            <p:nvPr/>
          </p:nvSpPr>
          <p:spPr>
            <a:xfrm rot="1542597">
              <a:off x="6357648" y="36980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0" name="Google Shape;100;p13"/>
            <p:cNvSpPr/>
            <p:nvPr/>
          </p:nvSpPr>
          <p:spPr>
            <a:xfrm rot="1542597">
              <a:off x="6165833" y="35415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1" name="Google Shape;101;p13"/>
            <p:cNvSpPr/>
            <p:nvPr/>
          </p:nvSpPr>
          <p:spPr>
            <a:xfrm rot="1542597">
              <a:off x="6066688" y="33118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2" name="Google Shape;102;p13"/>
            <p:cNvSpPr/>
            <p:nvPr/>
          </p:nvSpPr>
          <p:spPr>
            <a:xfrm rot="1542597">
              <a:off x="6431344" y="28810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3" name="Google Shape;103;p13"/>
            <p:cNvSpPr/>
            <p:nvPr/>
          </p:nvSpPr>
          <p:spPr>
            <a:xfrm rot="1542597">
              <a:off x="6764206" y="281510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4" name="Google Shape;104;p13"/>
            <p:cNvSpPr/>
            <p:nvPr/>
          </p:nvSpPr>
          <p:spPr>
            <a:xfrm rot="1542597">
              <a:off x="6955751" y="29517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5" name="Google Shape;105;p13"/>
            <p:cNvSpPr/>
            <p:nvPr/>
          </p:nvSpPr>
          <p:spPr>
            <a:xfrm rot="1542597">
              <a:off x="6113635" y="270921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6" name="Google Shape;106;p13"/>
            <p:cNvSpPr/>
            <p:nvPr/>
          </p:nvSpPr>
          <p:spPr>
            <a:xfrm rot="1542597">
              <a:off x="6195757" y="29705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7" name="Google Shape;107;p13"/>
            <p:cNvSpPr/>
            <p:nvPr/>
          </p:nvSpPr>
          <p:spPr>
            <a:xfrm rot="1542597">
              <a:off x="5972035" y="30041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8" name="Google Shape;108;p13"/>
            <p:cNvSpPr/>
            <p:nvPr/>
          </p:nvSpPr>
          <p:spPr>
            <a:xfrm rot="1542597">
              <a:off x="5826440" y="31889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09" name="Google Shape;109;p13"/>
            <p:cNvSpPr/>
            <p:nvPr/>
          </p:nvSpPr>
          <p:spPr>
            <a:xfrm rot="1542597">
              <a:off x="7943820" y="35268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0" name="Google Shape;110;p13"/>
            <p:cNvSpPr/>
            <p:nvPr/>
          </p:nvSpPr>
          <p:spPr>
            <a:xfrm rot="1542597">
              <a:off x="7867839" y="38307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1" name="Google Shape;111;p13"/>
            <p:cNvSpPr/>
            <p:nvPr/>
          </p:nvSpPr>
          <p:spPr>
            <a:xfrm rot="1542597">
              <a:off x="8111008" y="36981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2" name="Google Shape;112;p13"/>
            <p:cNvSpPr/>
            <p:nvPr/>
          </p:nvSpPr>
          <p:spPr>
            <a:xfrm rot="1542597">
              <a:off x="7782874" y="406988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3" name="Google Shape;113;p13"/>
            <p:cNvSpPr/>
            <p:nvPr/>
          </p:nvSpPr>
          <p:spPr>
            <a:xfrm rot="1542597">
              <a:off x="8059511" y="39545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4" name="Google Shape;114;p13"/>
            <p:cNvSpPr/>
            <p:nvPr/>
          </p:nvSpPr>
          <p:spPr>
            <a:xfrm rot="1542597">
              <a:off x="8173999" y="34143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5" name="Google Shape;115;p13"/>
            <p:cNvSpPr/>
            <p:nvPr/>
          </p:nvSpPr>
          <p:spPr>
            <a:xfrm rot="1542597">
              <a:off x="8064799" y="3223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6" name="Google Shape;116;p13"/>
            <p:cNvSpPr/>
            <p:nvPr/>
          </p:nvSpPr>
          <p:spPr>
            <a:xfrm rot="1542597">
              <a:off x="7348602" y="29203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7" name="Google Shape;117;p13"/>
            <p:cNvSpPr/>
            <p:nvPr/>
          </p:nvSpPr>
          <p:spPr>
            <a:xfrm rot="1542597">
              <a:off x="7686006" y="290788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8" name="Google Shape;118;p13"/>
            <p:cNvSpPr/>
            <p:nvPr/>
          </p:nvSpPr>
          <p:spPr>
            <a:xfrm rot="1542597">
              <a:off x="7144736" y="28161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19" name="Google Shape;119;p13"/>
            <p:cNvSpPr/>
            <p:nvPr/>
          </p:nvSpPr>
          <p:spPr>
            <a:xfrm rot="1542597">
              <a:off x="7474675" y="26786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0" name="Google Shape;120;p13"/>
            <p:cNvSpPr/>
            <p:nvPr/>
          </p:nvSpPr>
          <p:spPr>
            <a:xfrm rot="1542597">
              <a:off x="8356929" y="354618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1" name="Google Shape;121;p13"/>
            <p:cNvSpPr/>
            <p:nvPr/>
          </p:nvSpPr>
          <p:spPr>
            <a:xfrm rot="1542597">
              <a:off x="8274430" y="39267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2" name="Google Shape;122;p13"/>
            <p:cNvSpPr/>
            <p:nvPr/>
          </p:nvSpPr>
          <p:spPr>
            <a:xfrm rot="1542597">
              <a:off x="8394408" y="37469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3" name="Google Shape;123;p13"/>
            <p:cNvSpPr/>
            <p:nvPr/>
          </p:nvSpPr>
          <p:spPr>
            <a:xfrm rot="1542597">
              <a:off x="8140491" y="417462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4" name="Google Shape;124;p13"/>
            <p:cNvSpPr/>
            <p:nvPr/>
          </p:nvSpPr>
          <p:spPr>
            <a:xfrm rot="1542597">
              <a:off x="7958048" y="42772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5" name="Google Shape;125;p13"/>
            <p:cNvSpPr/>
            <p:nvPr/>
          </p:nvSpPr>
          <p:spPr>
            <a:xfrm rot="1542597">
              <a:off x="8395940" y="33161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6" name="Google Shape;126;p13"/>
            <p:cNvSpPr/>
            <p:nvPr/>
          </p:nvSpPr>
          <p:spPr>
            <a:xfrm rot="1542597">
              <a:off x="8459665" y="31060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7" name="Google Shape;127;p13"/>
            <p:cNvSpPr/>
            <p:nvPr/>
          </p:nvSpPr>
          <p:spPr>
            <a:xfrm rot="1542597">
              <a:off x="7920930" y="27371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8" name="Google Shape;128;p13"/>
            <p:cNvSpPr/>
            <p:nvPr/>
          </p:nvSpPr>
          <p:spPr>
            <a:xfrm rot="1542597">
              <a:off x="8251046" y="275480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29" name="Google Shape;129;p13"/>
            <p:cNvSpPr/>
            <p:nvPr/>
          </p:nvSpPr>
          <p:spPr>
            <a:xfrm rot="1542597">
              <a:off x="8434577" y="28716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0" name="Google Shape;130;p13"/>
            <p:cNvSpPr/>
            <p:nvPr/>
          </p:nvSpPr>
          <p:spPr>
            <a:xfrm rot="1542597">
              <a:off x="8617932" y="300306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1" name="Google Shape;131;p13"/>
            <p:cNvSpPr/>
            <p:nvPr/>
          </p:nvSpPr>
          <p:spPr>
            <a:xfrm rot="1542597">
              <a:off x="7712131" y="26418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2" name="Google Shape;132;p13"/>
            <p:cNvSpPr/>
            <p:nvPr/>
          </p:nvSpPr>
          <p:spPr>
            <a:xfrm rot="1542597">
              <a:off x="8089203" y="255311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3" name="Google Shape;133;p13"/>
            <p:cNvSpPr/>
            <p:nvPr/>
          </p:nvSpPr>
          <p:spPr>
            <a:xfrm rot="1542597">
              <a:off x="8369455" y="25891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4" name="Google Shape;134;p13"/>
            <p:cNvSpPr/>
            <p:nvPr/>
          </p:nvSpPr>
          <p:spPr>
            <a:xfrm rot="1542597">
              <a:off x="7676041" y="239936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5" name="Google Shape;135;p13"/>
            <p:cNvSpPr/>
            <p:nvPr/>
          </p:nvSpPr>
          <p:spPr>
            <a:xfrm rot="1542597">
              <a:off x="7938432" y="2382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6" name="Google Shape;136;p13"/>
            <p:cNvSpPr/>
            <p:nvPr/>
          </p:nvSpPr>
          <p:spPr>
            <a:xfrm rot="1542597">
              <a:off x="8151040" y="22890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7" name="Google Shape;137;p13"/>
            <p:cNvSpPr/>
            <p:nvPr/>
          </p:nvSpPr>
          <p:spPr>
            <a:xfrm rot="1542597">
              <a:off x="8349840" y="240317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8" name="Google Shape;138;p13"/>
            <p:cNvSpPr/>
            <p:nvPr/>
          </p:nvSpPr>
          <p:spPr>
            <a:xfrm rot="1542597">
              <a:off x="8610736" y="32912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39" name="Google Shape;139;p13"/>
            <p:cNvSpPr/>
            <p:nvPr/>
          </p:nvSpPr>
          <p:spPr>
            <a:xfrm rot="1542597">
              <a:off x="7339195" y="24771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0" name="Google Shape;140;p13"/>
            <p:cNvSpPr/>
            <p:nvPr/>
          </p:nvSpPr>
          <p:spPr>
            <a:xfrm rot="1542597">
              <a:off x="8593093" y="27564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1" name="Google Shape;141;p13"/>
            <p:cNvSpPr/>
            <p:nvPr/>
          </p:nvSpPr>
          <p:spPr>
            <a:xfrm rot="1542597">
              <a:off x="8579244" y="35112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2" name="Google Shape;142;p13"/>
            <p:cNvSpPr/>
            <p:nvPr/>
          </p:nvSpPr>
          <p:spPr>
            <a:xfrm rot="1542597">
              <a:off x="8565124" y="253756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3" name="Google Shape;143;p13"/>
            <p:cNvSpPr/>
            <p:nvPr/>
          </p:nvSpPr>
          <p:spPr>
            <a:xfrm rot="1542597">
              <a:off x="8389199" y="22194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4" name="Google Shape;144;p13"/>
            <p:cNvSpPr/>
            <p:nvPr/>
          </p:nvSpPr>
          <p:spPr>
            <a:xfrm rot="1542597">
              <a:off x="8221404" y="204858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5" name="Google Shape;145;p13"/>
            <p:cNvSpPr/>
            <p:nvPr/>
          </p:nvSpPr>
          <p:spPr>
            <a:xfrm rot="1542597">
              <a:off x="5968586" y="37260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6" name="Google Shape;146;p13"/>
            <p:cNvSpPr/>
            <p:nvPr/>
          </p:nvSpPr>
          <p:spPr>
            <a:xfrm rot="1542597">
              <a:off x="5842984" y="351420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7" name="Google Shape;147;p13"/>
            <p:cNvSpPr/>
            <p:nvPr/>
          </p:nvSpPr>
          <p:spPr>
            <a:xfrm rot="1542597">
              <a:off x="6255924" y="39170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8" name="Google Shape;148;p13"/>
            <p:cNvSpPr/>
            <p:nvPr/>
          </p:nvSpPr>
          <p:spPr>
            <a:xfrm rot="1542597">
              <a:off x="6421607" y="41264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49" name="Google Shape;149;p13"/>
            <p:cNvSpPr/>
            <p:nvPr/>
          </p:nvSpPr>
          <p:spPr>
            <a:xfrm rot="1542597">
              <a:off x="6009487" y="39779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0" name="Google Shape;150;p13"/>
            <p:cNvSpPr/>
            <p:nvPr/>
          </p:nvSpPr>
          <p:spPr>
            <a:xfrm rot="1542597">
              <a:off x="6156684" y="42047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1" name="Google Shape;151;p13"/>
            <p:cNvSpPr/>
            <p:nvPr/>
          </p:nvSpPr>
          <p:spPr>
            <a:xfrm rot="1542597">
              <a:off x="6574839" y="43259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2" name="Google Shape;152;p13"/>
            <p:cNvSpPr/>
            <p:nvPr/>
          </p:nvSpPr>
          <p:spPr>
            <a:xfrm rot="1542597">
              <a:off x="6751369" y="41019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3" name="Google Shape;153;p13"/>
            <p:cNvSpPr/>
            <p:nvPr/>
          </p:nvSpPr>
          <p:spPr>
            <a:xfrm rot="1542597">
              <a:off x="6980935" y="418026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4" name="Google Shape;154;p13"/>
            <p:cNvSpPr/>
            <p:nvPr/>
          </p:nvSpPr>
          <p:spPr>
            <a:xfrm rot="1542597">
              <a:off x="6836595" y="44029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5" name="Google Shape;155;p13"/>
            <p:cNvSpPr/>
            <p:nvPr/>
          </p:nvSpPr>
          <p:spPr>
            <a:xfrm rot="1542597">
              <a:off x="6685329" y="45949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6" name="Google Shape;156;p13"/>
            <p:cNvSpPr/>
            <p:nvPr/>
          </p:nvSpPr>
          <p:spPr>
            <a:xfrm rot="1542597">
              <a:off x="6338141" y="44337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7" name="Google Shape;157;p13"/>
            <p:cNvSpPr/>
            <p:nvPr/>
          </p:nvSpPr>
          <p:spPr>
            <a:xfrm rot="1542597">
              <a:off x="6397234" y="464589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8" name="Google Shape;158;p13"/>
            <p:cNvSpPr/>
            <p:nvPr/>
          </p:nvSpPr>
          <p:spPr>
            <a:xfrm rot="1542597">
              <a:off x="6061227" y="443469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59" name="Google Shape;159;p13"/>
            <p:cNvSpPr/>
            <p:nvPr/>
          </p:nvSpPr>
          <p:spPr>
            <a:xfrm rot="1542597">
              <a:off x="6089022" y="46654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0" name="Google Shape;160;p13"/>
            <p:cNvSpPr/>
            <p:nvPr/>
          </p:nvSpPr>
          <p:spPr>
            <a:xfrm rot="1542597">
              <a:off x="5672838" y="37668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1" name="Google Shape;161;p13"/>
            <p:cNvSpPr/>
            <p:nvPr/>
          </p:nvSpPr>
          <p:spPr>
            <a:xfrm rot="1542597">
              <a:off x="5777330" y="40381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2" name="Google Shape;162;p13"/>
            <p:cNvSpPr/>
            <p:nvPr/>
          </p:nvSpPr>
          <p:spPr>
            <a:xfrm rot="1542597">
              <a:off x="5833433" y="42583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3" name="Google Shape;163;p13"/>
            <p:cNvSpPr/>
            <p:nvPr/>
          </p:nvSpPr>
          <p:spPr>
            <a:xfrm rot="1542597">
              <a:off x="5801281" y="44928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4" name="Google Shape;164;p13"/>
            <p:cNvSpPr/>
            <p:nvPr/>
          </p:nvSpPr>
          <p:spPr>
            <a:xfrm rot="1542597">
              <a:off x="5588514" y="31797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5" name="Google Shape;165;p13"/>
            <p:cNvSpPr/>
            <p:nvPr/>
          </p:nvSpPr>
          <p:spPr>
            <a:xfrm rot="1542597">
              <a:off x="5599053" y="34356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6" name="Google Shape;166;p13"/>
            <p:cNvSpPr/>
            <p:nvPr/>
          </p:nvSpPr>
          <p:spPr>
            <a:xfrm rot="1542597">
              <a:off x="5639149" y="288908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7" name="Google Shape;167;p13"/>
            <p:cNvSpPr/>
            <p:nvPr/>
          </p:nvSpPr>
          <p:spPr>
            <a:xfrm rot="1542597">
              <a:off x="5310808" y="33121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8" name="Google Shape;168;p13"/>
            <p:cNvSpPr/>
            <p:nvPr/>
          </p:nvSpPr>
          <p:spPr>
            <a:xfrm rot="1542597">
              <a:off x="5157830" y="34867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69" name="Google Shape;169;p13"/>
            <p:cNvSpPr/>
            <p:nvPr/>
          </p:nvSpPr>
          <p:spPr>
            <a:xfrm rot="1542597">
              <a:off x="5275742" y="3755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0" name="Google Shape;170;p13"/>
            <p:cNvSpPr/>
            <p:nvPr/>
          </p:nvSpPr>
          <p:spPr>
            <a:xfrm rot="1542597">
              <a:off x="5418154" y="29995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1" name="Google Shape;171;p13"/>
            <p:cNvSpPr/>
            <p:nvPr/>
          </p:nvSpPr>
          <p:spPr>
            <a:xfrm rot="1542597">
              <a:off x="5438881" y="36051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2" name="Google Shape;172;p13"/>
            <p:cNvSpPr/>
            <p:nvPr/>
          </p:nvSpPr>
          <p:spPr>
            <a:xfrm rot="1542597">
              <a:off x="5529178" y="39888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3" name="Google Shape;173;p13"/>
            <p:cNvSpPr/>
            <p:nvPr/>
          </p:nvSpPr>
          <p:spPr>
            <a:xfrm rot="1542597">
              <a:off x="5481063" y="42358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4" name="Google Shape;174;p13"/>
            <p:cNvSpPr/>
            <p:nvPr/>
          </p:nvSpPr>
          <p:spPr>
            <a:xfrm rot="1542597">
              <a:off x="5490067" y="44475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5" name="Google Shape;175;p13"/>
            <p:cNvSpPr/>
            <p:nvPr/>
          </p:nvSpPr>
          <p:spPr>
            <a:xfrm rot="1542597">
              <a:off x="5277980" y="402151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6" name="Google Shape;176;p13"/>
            <p:cNvSpPr/>
            <p:nvPr/>
          </p:nvSpPr>
          <p:spPr>
            <a:xfrm rot="1542597">
              <a:off x="5200741" y="42725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7" name="Google Shape;177;p13"/>
            <p:cNvSpPr/>
            <p:nvPr/>
          </p:nvSpPr>
          <p:spPr>
            <a:xfrm rot="1542597">
              <a:off x="4977932" y="36825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8" name="Google Shape;178;p13"/>
            <p:cNvSpPr/>
            <p:nvPr/>
          </p:nvSpPr>
          <p:spPr>
            <a:xfrm rot="1542597">
              <a:off x="5047577" y="394320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79" name="Google Shape;179;p13"/>
            <p:cNvSpPr/>
            <p:nvPr/>
          </p:nvSpPr>
          <p:spPr>
            <a:xfrm rot="1542597">
              <a:off x="5641000" y="46519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0" name="Google Shape;180;p13"/>
            <p:cNvSpPr/>
            <p:nvPr/>
          </p:nvSpPr>
          <p:spPr>
            <a:xfrm rot="1542597">
              <a:off x="5741488" y="48407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1" name="Google Shape;181;p13"/>
            <p:cNvSpPr/>
            <p:nvPr/>
          </p:nvSpPr>
          <p:spPr>
            <a:xfrm rot="1542597">
              <a:off x="5274298" y="46279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2" name="Google Shape;182;p13"/>
            <p:cNvSpPr/>
            <p:nvPr/>
          </p:nvSpPr>
          <p:spPr>
            <a:xfrm rot="1542597">
              <a:off x="5437197" y="47847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3" name="Google Shape;183;p13"/>
            <p:cNvSpPr/>
            <p:nvPr/>
          </p:nvSpPr>
          <p:spPr>
            <a:xfrm rot="1542597">
              <a:off x="5360647" y="49752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4" name="Google Shape;184;p13"/>
            <p:cNvSpPr/>
            <p:nvPr/>
          </p:nvSpPr>
          <p:spPr>
            <a:xfrm rot="1542597">
              <a:off x="5103952" y="44978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5" name="Google Shape;185;p13"/>
            <p:cNvSpPr/>
            <p:nvPr/>
          </p:nvSpPr>
          <p:spPr>
            <a:xfrm rot="1542597">
              <a:off x="4968462" y="42135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6" name="Google Shape;186;p13"/>
            <p:cNvSpPr/>
            <p:nvPr/>
          </p:nvSpPr>
          <p:spPr>
            <a:xfrm rot="1542597">
              <a:off x="4874183" y="44895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7" name="Google Shape;187;p13"/>
            <p:cNvSpPr/>
            <p:nvPr/>
          </p:nvSpPr>
          <p:spPr>
            <a:xfrm rot="1542597">
              <a:off x="4804818" y="38902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8" name="Google Shape;188;p13"/>
            <p:cNvSpPr/>
            <p:nvPr/>
          </p:nvSpPr>
          <p:spPr>
            <a:xfrm rot="1542597">
              <a:off x="4749530" y="41709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89" name="Google Shape;189;p13"/>
            <p:cNvSpPr/>
            <p:nvPr/>
          </p:nvSpPr>
          <p:spPr>
            <a:xfrm rot="1542597">
              <a:off x="4751514" y="48176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0" name="Google Shape;190;p13"/>
            <p:cNvSpPr/>
            <p:nvPr/>
          </p:nvSpPr>
          <p:spPr>
            <a:xfrm rot="1542597">
              <a:off x="5128310" y="49320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1" name="Google Shape;191;p13"/>
            <p:cNvSpPr/>
            <p:nvPr/>
          </p:nvSpPr>
          <p:spPr>
            <a:xfrm rot="1542597">
              <a:off x="4898511" y="500852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2" name="Google Shape;192;p13"/>
            <p:cNvSpPr/>
            <p:nvPr/>
          </p:nvSpPr>
          <p:spPr>
            <a:xfrm rot="1542597">
              <a:off x="4667269" y="46273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3" name="Google Shape;193;p13"/>
            <p:cNvSpPr/>
            <p:nvPr/>
          </p:nvSpPr>
          <p:spPr>
            <a:xfrm rot="1542597">
              <a:off x="4482701" y="47468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4" name="Google Shape;194;p13"/>
            <p:cNvSpPr/>
            <p:nvPr/>
          </p:nvSpPr>
          <p:spPr>
            <a:xfrm rot="1542597">
              <a:off x="4640642" y="43923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5" name="Google Shape;195;p13"/>
            <p:cNvSpPr/>
            <p:nvPr/>
          </p:nvSpPr>
          <p:spPr>
            <a:xfrm rot="1542597">
              <a:off x="4569279" y="406000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6" name="Google Shape;196;p13"/>
            <p:cNvSpPr/>
            <p:nvPr/>
          </p:nvSpPr>
          <p:spPr>
            <a:xfrm rot="1542597">
              <a:off x="4584807" y="374978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7" name="Google Shape;197;p13"/>
            <p:cNvSpPr/>
            <p:nvPr/>
          </p:nvSpPr>
          <p:spPr>
            <a:xfrm rot="1542597">
              <a:off x="4397109" y="38871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8" name="Google Shape;198;p13"/>
            <p:cNvSpPr/>
            <p:nvPr/>
          </p:nvSpPr>
          <p:spPr>
            <a:xfrm rot="1542597">
              <a:off x="4734717" y="356572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199" name="Google Shape;199;p13"/>
            <p:cNvSpPr/>
            <p:nvPr/>
          </p:nvSpPr>
          <p:spPr>
            <a:xfrm rot="1542597">
              <a:off x="4657735" y="49818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0" name="Google Shape;200;p13"/>
            <p:cNvSpPr/>
            <p:nvPr/>
          </p:nvSpPr>
          <p:spPr>
            <a:xfrm rot="1542597">
              <a:off x="4352731" y="36071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1" name="Google Shape;201;p13"/>
            <p:cNvSpPr/>
            <p:nvPr/>
          </p:nvSpPr>
          <p:spPr>
            <a:xfrm rot="1542597">
              <a:off x="5120841" y="518490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2" name="Google Shape;202;p13"/>
            <p:cNvSpPr/>
            <p:nvPr/>
          </p:nvSpPr>
          <p:spPr>
            <a:xfrm rot="1542597">
              <a:off x="5346692" y="52021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3" name="Google Shape;203;p13"/>
            <p:cNvSpPr/>
            <p:nvPr/>
          </p:nvSpPr>
          <p:spPr>
            <a:xfrm rot="1542597">
              <a:off x="5569569" y="51289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4" name="Google Shape;204;p13"/>
            <p:cNvSpPr/>
            <p:nvPr/>
          </p:nvSpPr>
          <p:spPr>
            <a:xfrm rot="1542597">
              <a:off x="5788414" y="50629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5" name="Google Shape;205;p13"/>
            <p:cNvSpPr/>
            <p:nvPr/>
          </p:nvSpPr>
          <p:spPr>
            <a:xfrm rot="1542597">
              <a:off x="5998686" y="48535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6" name="Google Shape;206;p13"/>
            <p:cNvSpPr/>
            <p:nvPr/>
          </p:nvSpPr>
          <p:spPr>
            <a:xfrm rot="1542597">
              <a:off x="6378369" y="48678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7" name="Google Shape;207;p13"/>
            <p:cNvSpPr/>
            <p:nvPr/>
          </p:nvSpPr>
          <p:spPr>
            <a:xfrm rot="1542597">
              <a:off x="6024017" y="516091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8" name="Google Shape;208;p13"/>
            <p:cNvSpPr/>
            <p:nvPr/>
          </p:nvSpPr>
          <p:spPr>
            <a:xfrm rot="1542597">
              <a:off x="5286234" y="542194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09" name="Google Shape;209;p13"/>
            <p:cNvSpPr/>
            <p:nvPr/>
          </p:nvSpPr>
          <p:spPr>
            <a:xfrm rot="1542597">
              <a:off x="5503514" y="53985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0" name="Google Shape;210;p13"/>
            <p:cNvSpPr/>
            <p:nvPr/>
          </p:nvSpPr>
          <p:spPr>
            <a:xfrm rot="1542597">
              <a:off x="5800673" y="52970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1" name="Google Shape;211;p13"/>
            <p:cNvSpPr/>
            <p:nvPr/>
          </p:nvSpPr>
          <p:spPr>
            <a:xfrm rot="1542597">
              <a:off x="5733554" y="54679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2" name="Google Shape;212;p13"/>
            <p:cNvSpPr/>
            <p:nvPr/>
          </p:nvSpPr>
          <p:spPr>
            <a:xfrm rot="1542597">
              <a:off x="6006798" y="54054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3" name="Google Shape;213;p13"/>
            <p:cNvSpPr/>
            <p:nvPr/>
          </p:nvSpPr>
          <p:spPr>
            <a:xfrm rot="1542597">
              <a:off x="6288810" y="522572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4" name="Google Shape;214;p13"/>
            <p:cNvSpPr/>
            <p:nvPr/>
          </p:nvSpPr>
          <p:spPr>
            <a:xfrm rot="1542597">
              <a:off x="6256491" y="54587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5" name="Google Shape;215;p13"/>
            <p:cNvSpPr/>
            <p:nvPr/>
          </p:nvSpPr>
          <p:spPr>
            <a:xfrm rot="1542597">
              <a:off x="5909680" y="568013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6" name="Google Shape;216;p13"/>
            <p:cNvSpPr/>
            <p:nvPr/>
          </p:nvSpPr>
          <p:spPr>
            <a:xfrm rot="1542597">
              <a:off x="6177164" y="57242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7" name="Google Shape;217;p13"/>
            <p:cNvSpPr/>
            <p:nvPr/>
          </p:nvSpPr>
          <p:spPr>
            <a:xfrm rot="1542597">
              <a:off x="5126268" y="54736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8" name="Google Shape;218;p13"/>
            <p:cNvSpPr/>
            <p:nvPr/>
          </p:nvSpPr>
          <p:spPr>
            <a:xfrm rot="1542597">
              <a:off x="4795654" y="52538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19" name="Google Shape;219;p13"/>
            <p:cNvSpPr/>
            <p:nvPr/>
          </p:nvSpPr>
          <p:spPr>
            <a:xfrm rot="1542597">
              <a:off x="4577207" y="513401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0" name="Google Shape;220;p13"/>
            <p:cNvSpPr/>
            <p:nvPr/>
          </p:nvSpPr>
          <p:spPr>
            <a:xfrm rot="1542597">
              <a:off x="6071704" y="56004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1" name="Google Shape;221;p13"/>
            <p:cNvSpPr/>
            <p:nvPr/>
          </p:nvSpPr>
          <p:spPr>
            <a:xfrm rot="1542597">
              <a:off x="5727693" y="56377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2" name="Google Shape;222;p13"/>
            <p:cNvSpPr/>
            <p:nvPr/>
          </p:nvSpPr>
          <p:spPr>
            <a:xfrm rot="1542597">
              <a:off x="6491872" y="52911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3" name="Google Shape;223;p13"/>
            <p:cNvSpPr/>
            <p:nvPr/>
          </p:nvSpPr>
          <p:spPr>
            <a:xfrm rot="1542597">
              <a:off x="6548706" y="50647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4" name="Google Shape;224;p13"/>
            <p:cNvSpPr/>
            <p:nvPr/>
          </p:nvSpPr>
          <p:spPr>
            <a:xfrm rot="1542597">
              <a:off x="6663641" y="48235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5" name="Google Shape;225;p13"/>
            <p:cNvSpPr/>
            <p:nvPr/>
          </p:nvSpPr>
          <p:spPr>
            <a:xfrm rot="1542597">
              <a:off x="6413426" y="55789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6" name="Google Shape;226;p13"/>
            <p:cNvSpPr/>
            <p:nvPr/>
          </p:nvSpPr>
          <p:spPr>
            <a:xfrm rot="1542597">
              <a:off x="6883342" y="48980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7" name="Google Shape;227;p13"/>
            <p:cNvSpPr/>
            <p:nvPr/>
          </p:nvSpPr>
          <p:spPr>
            <a:xfrm rot="1542597">
              <a:off x="6773510" y="51267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8" name="Google Shape;228;p13"/>
            <p:cNvSpPr/>
            <p:nvPr/>
          </p:nvSpPr>
          <p:spPr>
            <a:xfrm rot="1542597">
              <a:off x="4768343" y="54236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29" name="Google Shape;229;p13"/>
            <p:cNvSpPr/>
            <p:nvPr/>
          </p:nvSpPr>
          <p:spPr>
            <a:xfrm rot="1542597">
              <a:off x="4916141" y="54619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0" name="Google Shape;230;p13"/>
            <p:cNvSpPr/>
            <p:nvPr/>
          </p:nvSpPr>
          <p:spPr>
            <a:xfrm rot="1542597">
              <a:off x="4482379" y="52359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1" name="Google Shape;231;p13"/>
            <p:cNvSpPr/>
            <p:nvPr/>
          </p:nvSpPr>
          <p:spPr>
            <a:xfrm rot="1542597">
              <a:off x="4636512" y="53071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2" name="Google Shape;232;p13"/>
            <p:cNvSpPr/>
            <p:nvPr/>
          </p:nvSpPr>
          <p:spPr>
            <a:xfrm rot="1542597">
              <a:off x="5021643" y="55607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3" name="Google Shape;233;p13"/>
            <p:cNvSpPr/>
            <p:nvPr/>
          </p:nvSpPr>
          <p:spPr>
            <a:xfrm rot="1542597">
              <a:off x="5195307" y="564236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4" name="Google Shape;234;p13"/>
            <p:cNvSpPr/>
            <p:nvPr/>
          </p:nvSpPr>
          <p:spPr>
            <a:xfrm rot="1542597">
              <a:off x="4433211" y="50244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5" name="Google Shape;235;p13"/>
            <p:cNvSpPr/>
            <p:nvPr/>
          </p:nvSpPr>
          <p:spPr>
            <a:xfrm rot="1542597">
              <a:off x="6039623" y="58262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6" name="Google Shape;236;p13"/>
            <p:cNvSpPr/>
            <p:nvPr/>
          </p:nvSpPr>
          <p:spPr>
            <a:xfrm rot="1542597">
              <a:off x="6663011" y="538826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7" name="Google Shape;237;p13"/>
            <p:cNvSpPr/>
            <p:nvPr/>
          </p:nvSpPr>
          <p:spPr>
            <a:xfrm rot="1542597">
              <a:off x="6889662" y="53112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8" name="Google Shape;238;p13"/>
            <p:cNvSpPr/>
            <p:nvPr/>
          </p:nvSpPr>
          <p:spPr>
            <a:xfrm rot="1542597">
              <a:off x="4414372" y="45097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39" name="Google Shape;239;p13"/>
            <p:cNvSpPr/>
            <p:nvPr/>
          </p:nvSpPr>
          <p:spPr>
            <a:xfrm rot="1542597">
              <a:off x="4394014" y="43286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0" name="Google Shape;240;p13"/>
            <p:cNvSpPr/>
            <p:nvPr/>
          </p:nvSpPr>
          <p:spPr>
            <a:xfrm rot="1542597">
              <a:off x="4309504" y="413182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1" name="Google Shape;241;p13"/>
            <p:cNvSpPr/>
            <p:nvPr/>
          </p:nvSpPr>
          <p:spPr>
            <a:xfrm rot="1542597">
              <a:off x="4330533" y="48540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2" name="Google Shape;242;p13"/>
            <p:cNvSpPr/>
            <p:nvPr/>
          </p:nvSpPr>
          <p:spPr>
            <a:xfrm rot="1542597">
              <a:off x="4286753" y="5037050"/>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3" name="Google Shape;243;p13"/>
            <p:cNvSpPr/>
            <p:nvPr/>
          </p:nvSpPr>
          <p:spPr>
            <a:xfrm rot="1542597">
              <a:off x="3969234" y="4367409"/>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4" name="Google Shape;244;p13"/>
            <p:cNvSpPr/>
            <p:nvPr/>
          </p:nvSpPr>
          <p:spPr>
            <a:xfrm rot="1542597">
              <a:off x="6234504" y="5824070"/>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5" name="Google Shape;245;p13"/>
            <p:cNvSpPr/>
            <p:nvPr/>
          </p:nvSpPr>
          <p:spPr>
            <a:xfrm rot="1542597">
              <a:off x="6672056" y="5777228"/>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6" name="Google Shape;246;p13"/>
            <p:cNvSpPr/>
            <p:nvPr/>
          </p:nvSpPr>
          <p:spPr>
            <a:xfrm rot="1542597">
              <a:off x="6910113" y="5713653"/>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7" name="Google Shape;247;p13"/>
            <p:cNvSpPr/>
            <p:nvPr/>
          </p:nvSpPr>
          <p:spPr>
            <a:xfrm rot="1542597">
              <a:off x="6762022" y="5672191"/>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8" name="Google Shape;248;p13"/>
            <p:cNvSpPr/>
            <p:nvPr/>
          </p:nvSpPr>
          <p:spPr>
            <a:xfrm rot="1542597">
              <a:off x="6511429" y="5782452"/>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49" name="Google Shape;249;p13"/>
            <p:cNvSpPr/>
            <p:nvPr/>
          </p:nvSpPr>
          <p:spPr>
            <a:xfrm rot="1542597">
              <a:off x="4168979" y="4898146"/>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0" name="Google Shape;250;p13"/>
            <p:cNvSpPr/>
            <p:nvPr/>
          </p:nvSpPr>
          <p:spPr>
            <a:xfrm rot="1542597">
              <a:off x="3813749" y="4361926"/>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1" name="Google Shape;251;p13"/>
            <p:cNvSpPr/>
            <p:nvPr/>
          </p:nvSpPr>
          <p:spPr>
            <a:xfrm rot="1542597">
              <a:off x="3805431" y="3343340"/>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2" name="Google Shape;252;p13"/>
            <p:cNvSpPr/>
            <p:nvPr/>
          </p:nvSpPr>
          <p:spPr>
            <a:xfrm rot="1542597">
              <a:off x="3913510" y="3125117"/>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3" name="Google Shape;253;p13"/>
            <p:cNvSpPr/>
            <p:nvPr/>
          </p:nvSpPr>
          <p:spPr>
            <a:xfrm rot="1542597">
              <a:off x="4250366" y="465890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4" name="Google Shape;254;p13"/>
            <p:cNvSpPr/>
            <p:nvPr/>
          </p:nvSpPr>
          <p:spPr>
            <a:xfrm rot="1542597">
              <a:off x="4123366" y="45309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5" name="Google Shape;255;p13"/>
            <p:cNvSpPr/>
            <p:nvPr/>
          </p:nvSpPr>
          <p:spPr>
            <a:xfrm rot="1542597">
              <a:off x="4135164" y="42777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6" name="Google Shape;256;p13"/>
            <p:cNvSpPr/>
            <p:nvPr/>
          </p:nvSpPr>
          <p:spPr>
            <a:xfrm rot="1542597">
              <a:off x="4100850" y="47887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7" name="Google Shape;257;p13"/>
            <p:cNvSpPr/>
            <p:nvPr/>
          </p:nvSpPr>
          <p:spPr>
            <a:xfrm rot="1542597">
              <a:off x="3996075" y="46706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8" name="Google Shape;258;p13"/>
            <p:cNvSpPr/>
            <p:nvPr/>
          </p:nvSpPr>
          <p:spPr>
            <a:xfrm rot="1542597">
              <a:off x="3906678" y="45360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59" name="Google Shape;259;p13"/>
            <p:cNvSpPr/>
            <p:nvPr/>
          </p:nvSpPr>
          <p:spPr>
            <a:xfrm rot="1542597">
              <a:off x="5848198" y="58125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0" name="Google Shape;260;p13"/>
            <p:cNvSpPr/>
            <p:nvPr/>
          </p:nvSpPr>
          <p:spPr>
            <a:xfrm rot="1542597">
              <a:off x="6588782" y="560482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1" name="Google Shape;261;p13"/>
            <p:cNvSpPr/>
            <p:nvPr/>
          </p:nvSpPr>
          <p:spPr>
            <a:xfrm rot="1542597">
              <a:off x="6384265" y="577662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2" name="Google Shape;262;p13"/>
            <p:cNvSpPr/>
            <p:nvPr/>
          </p:nvSpPr>
          <p:spPr>
            <a:xfrm rot="1542597">
              <a:off x="6864268" y="553192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3" name="Google Shape;263;p13"/>
            <p:cNvSpPr/>
            <p:nvPr/>
          </p:nvSpPr>
          <p:spPr>
            <a:xfrm rot="1542597">
              <a:off x="7059834" y="54823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4" name="Google Shape;264;p13"/>
            <p:cNvSpPr/>
            <p:nvPr/>
          </p:nvSpPr>
          <p:spPr>
            <a:xfrm rot="1542597">
              <a:off x="7120377" y="52550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5" name="Google Shape;265;p13"/>
            <p:cNvSpPr/>
            <p:nvPr/>
          </p:nvSpPr>
          <p:spPr>
            <a:xfrm rot="1542597">
              <a:off x="7068188" y="50596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6" name="Google Shape;266;p13"/>
            <p:cNvSpPr/>
            <p:nvPr/>
          </p:nvSpPr>
          <p:spPr>
            <a:xfrm rot="1542597">
              <a:off x="7073093" y="47517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7" name="Google Shape;267;p13"/>
            <p:cNvSpPr/>
            <p:nvPr/>
          </p:nvSpPr>
          <p:spPr>
            <a:xfrm rot="1542597">
              <a:off x="7181244" y="431340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8" name="Google Shape;268;p13"/>
            <p:cNvSpPr/>
            <p:nvPr/>
          </p:nvSpPr>
          <p:spPr>
            <a:xfrm rot="1542597">
              <a:off x="7298571" y="46585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69" name="Google Shape;269;p13"/>
            <p:cNvSpPr/>
            <p:nvPr/>
          </p:nvSpPr>
          <p:spPr>
            <a:xfrm rot="1542597">
              <a:off x="7369429" y="44004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0" name="Google Shape;270;p13"/>
            <p:cNvSpPr/>
            <p:nvPr/>
          </p:nvSpPr>
          <p:spPr>
            <a:xfrm rot="1542597">
              <a:off x="7587522" y="44715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1" name="Google Shape;271;p13"/>
            <p:cNvSpPr/>
            <p:nvPr/>
          </p:nvSpPr>
          <p:spPr>
            <a:xfrm rot="1542597">
              <a:off x="7509790" y="47138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2" name="Google Shape;272;p13"/>
            <p:cNvSpPr/>
            <p:nvPr/>
          </p:nvSpPr>
          <p:spPr>
            <a:xfrm rot="1542597">
              <a:off x="7256658" y="49267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3" name="Google Shape;273;p13"/>
            <p:cNvSpPr/>
            <p:nvPr/>
          </p:nvSpPr>
          <p:spPr>
            <a:xfrm rot="1542597">
              <a:off x="7450692" y="498292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4" name="Google Shape;274;p13"/>
            <p:cNvSpPr/>
            <p:nvPr/>
          </p:nvSpPr>
          <p:spPr>
            <a:xfrm rot="1542597">
              <a:off x="7332073" y="52157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5" name="Google Shape;275;p13"/>
            <p:cNvSpPr/>
            <p:nvPr/>
          </p:nvSpPr>
          <p:spPr>
            <a:xfrm rot="1542597">
              <a:off x="7539311" y="52489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6" name="Google Shape;276;p13"/>
            <p:cNvSpPr/>
            <p:nvPr/>
          </p:nvSpPr>
          <p:spPr>
            <a:xfrm rot="1542597">
              <a:off x="7673846" y="49033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7" name="Google Shape;277;p13"/>
            <p:cNvSpPr/>
            <p:nvPr/>
          </p:nvSpPr>
          <p:spPr>
            <a:xfrm rot="1542597">
              <a:off x="7662938" y="51069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8" name="Google Shape;278;p13"/>
            <p:cNvSpPr/>
            <p:nvPr/>
          </p:nvSpPr>
          <p:spPr>
            <a:xfrm rot="1542597">
              <a:off x="7874116" y="49724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79" name="Google Shape;279;p13"/>
            <p:cNvSpPr/>
            <p:nvPr/>
          </p:nvSpPr>
          <p:spPr>
            <a:xfrm rot="1542597">
              <a:off x="7740366" y="46921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0" name="Google Shape;280;p13"/>
            <p:cNvSpPr/>
            <p:nvPr/>
          </p:nvSpPr>
          <p:spPr>
            <a:xfrm rot="1542597">
              <a:off x="7712235" y="42990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1" name="Google Shape;281;p13"/>
            <p:cNvSpPr/>
            <p:nvPr/>
          </p:nvSpPr>
          <p:spPr>
            <a:xfrm rot="1542597">
              <a:off x="8070250" y="48505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2" name="Google Shape;282;p13"/>
            <p:cNvSpPr/>
            <p:nvPr/>
          </p:nvSpPr>
          <p:spPr>
            <a:xfrm rot="1542597">
              <a:off x="7953258" y="47264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3" name="Google Shape;283;p13"/>
            <p:cNvSpPr/>
            <p:nvPr/>
          </p:nvSpPr>
          <p:spPr>
            <a:xfrm rot="1542597">
              <a:off x="7886992" y="451031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4" name="Google Shape;284;p13"/>
            <p:cNvSpPr/>
            <p:nvPr/>
          </p:nvSpPr>
          <p:spPr>
            <a:xfrm rot="1542597">
              <a:off x="8095283" y="45324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5" name="Google Shape;285;p13"/>
            <p:cNvSpPr/>
            <p:nvPr/>
          </p:nvSpPr>
          <p:spPr>
            <a:xfrm rot="1542597">
              <a:off x="7982130" y="509624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6" name="Google Shape;286;p13"/>
            <p:cNvSpPr/>
            <p:nvPr/>
          </p:nvSpPr>
          <p:spPr>
            <a:xfrm rot="1542597">
              <a:off x="8194727" y="4820488"/>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7" name="Google Shape;287;p13"/>
            <p:cNvSpPr/>
            <p:nvPr/>
          </p:nvSpPr>
          <p:spPr>
            <a:xfrm rot="1542597">
              <a:off x="5942192" y="1935113"/>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8" name="Google Shape;288;p13"/>
            <p:cNvSpPr/>
            <p:nvPr/>
          </p:nvSpPr>
          <p:spPr>
            <a:xfrm rot="1542597">
              <a:off x="4382810" y="2095522"/>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89" name="Google Shape;289;p13"/>
            <p:cNvSpPr/>
            <p:nvPr/>
          </p:nvSpPr>
          <p:spPr>
            <a:xfrm rot="1542597">
              <a:off x="4175307" y="1910238"/>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0" name="Google Shape;290;p13"/>
            <p:cNvSpPr/>
            <p:nvPr/>
          </p:nvSpPr>
          <p:spPr>
            <a:xfrm rot="1542597">
              <a:off x="4163371" y="1496034"/>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1" name="Google Shape;291;p13"/>
            <p:cNvSpPr/>
            <p:nvPr/>
          </p:nvSpPr>
          <p:spPr>
            <a:xfrm rot="1542597">
              <a:off x="7177865" y="967031"/>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2" name="Google Shape;292;p13"/>
            <p:cNvSpPr/>
            <p:nvPr/>
          </p:nvSpPr>
          <p:spPr>
            <a:xfrm rot="1542597">
              <a:off x="7126707" y="757995"/>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3" name="Google Shape;293;p13"/>
            <p:cNvSpPr/>
            <p:nvPr/>
          </p:nvSpPr>
          <p:spPr>
            <a:xfrm rot="1542597">
              <a:off x="6977224" y="712571"/>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4" name="Google Shape;294;p13"/>
            <p:cNvSpPr/>
            <p:nvPr/>
          </p:nvSpPr>
          <p:spPr>
            <a:xfrm rot="1542597">
              <a:off x="8338934" y="42003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5" name="Google Shape;295;p13"/>
            <p:cNvSpPr/>
            <p:nvPr/>
          </p:nvSpPr>
          <p:spPr>
            <a:xfrm rot="1542597">
              <a:off x="8488461" y="41012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6" name="Google Shape;296;p13"/>
            <p:cNvSpPr/>
            <p:nvPr/>
          </p:nvSpPr>
          <p:spPr>
            <a:xfrm rot="1542597">
              <a:off x="8555255" y="42914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7" name="Google Shape;297;p13"/>
            <p:cNvSpPr/>
            <p:nvPr/>
          </p:nvSpPr>
          <p:spPr>
            <a:xfrm rot="1542597">
              <a:off x="8436713" y="43772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8" name="Google Shape;298;p13"/>
            <p:cNvSpPr/>
            <p:nvPr/>
          </p:nvSpPr>
          <p:spPr>
            <a:xfrm rot="1542597">
              <a:off x="8240770" y="44211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299" name="Google Shape;299;p13"/>
            <p:cNvSpPr/>
            <p:nvPr/>
          </p:nvSpPr>
          <p:spPr>
            <a:xfrm rot="1542597">
              <a:off x="8272845" y="47066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0" name="Google Shape;300;p13"/>
            <p:cNvSpPr/>
            <p:nvPr/>
          </p:nvSpPr>
          <p:spPr>
            <a:xfrm rot="1542597">
              <a:off x="8096371" y="49800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1" name="Google Shape;301;p13"/>
            <p:cNvSpPr/>
            <p:nvPr/>
          </p:nvSpPr>
          <p:spPr>
            <a:xfrm rot="1542597">
              <a:off x="8332049" y="461264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2" name="Google Shape;302;p13"/>
            <p:cNvSpPr/>
            <p:nvPr/>
          </p:nvSpPr>
          <p:spPr>
            <a:xfrm rot="1542597">
              <a:off x="8448572" y="45135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3" name="Google Shape;303;p13"/>
            <p:cNvSpPr/>
            <p:nvPr/>
          </p:nvSpPr>
          <p:spPr>
            <a:xfrm rot="1542597">
              <a:off x="8624123" y="41479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4" name="Google Shape;304;p13"/>
            <p:cNvSpPr/>
            <p:nvPr/>
          </p:nvSpPr>
          <p:spPr>
            <a:xfrm rot="1542597">
              <a:off x="8677319" y="397496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5" name="Google Shape;305;p13"/>
            <p:cNvSpPr/>
            <p:nvPr/>
          </p:nvSpPr>
          <p:spPr>
            <a:xfrm rot="1542597">
              <a:off x="8527400" y="39107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6" name="Google Shape;306;p13"/>
            <p:cNvSpPr/>
            <p:nvPr/>
          </p:nvSpPr>
          <p:spPr>
            <a:xfrm rot="1542597">
              <a:off x="8632605" y="37122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7" name="Google Shape;307;p13"/>
            <p:cNvSpPr/>
            <p:nvPr/>
          </p:nvSpPr>
          <p:spPr>
            <a:xfrm rot="1542597">
              <a:off x="8732206" y="38227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8" name="Google Shape;308;p13"/>
            <p:cNvSpPr/>
            <p:nvPr/>
          </p:nvSpPr>
          <p:spPr>
            <a:xfrm rot="1542597">
              <a:off x="8772368" y="34696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09" name="Google Shape;309;p13"/>
            <p:cNvSpPr/>
            <p:nvPr/>
          </p:nvSpPr>
          <p:spPr>
            <a:xfrm rot="1542597">
              <a:off x="8776443" y="332989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0" name="Google Shape;310;p13"/>
            <p:cNvSpPr/>
            <p:nvPr/>
          </p:nvSpPr>
          <p:spPr>
            <a:xfrm rot="1542597">
              <a:off x="8659063" y="23899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1" name="Google Shape;311;p13"/>
            <p:cNvSpPr/>
            <p:nvPr/>
          </p:nvSpPr>
          <p:spPr>
            <a:xfrm rot="1542597">
              <a:off x="8756261" y="273158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2" name="Google Shape;312;p13"/>
            <p:cNvSpPr/>
            <p:nvPr/>
          </p:nvSpPr>
          <p:spPr>
            <a:xfrm rot="1542597">
              <a:off x="8785180" y="305178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3" name="Google Shape;313;p13"/>
            <p:cNvSpPr/>
            <p:nvPr/>
          </p:nvSpPr>
          <p:spPr>
            <a:xfrm rot="1542597">
              <a:off x="8602847" y="22921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4" name="Google Shape;314;p13"/>
            <p:cNvSpPr/>
            <p:nvPr/>
          </p:nvSpPr>
          <p:spPr>
            <a:xfrm rot="1542597">
              <a:off x="8455063" y="20363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5" name="Google Shape;315;p13"/>
            <p:cNvSpPr/>
            <p:nvPr/>
          </p:nvSpPr>
          <p:spPr>
            <a:xfrm rot="1542597">
              <a:off x="8465192" y="19148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6" name="Google Shape;316;p13"/>
            <p:cNvSpPr/>
            <p:nvPr/>
          </p:nvSpPr>
          <p:spPr>
            <a:xfrm rot="1542597">
              <a:off x="7995712" y="209801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7" name="Google Shape;317;p13"/>
            <p:cNvSpPr/>
            <p:nvPr/>
          </p:nvSpPr>
          <p:spPr>
            <a:xfrm rot="1542597">
              <a:off x="7758452" y="21858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8" name="Google Shape;318;p13"/>
            <p:cNvSpPr/>
            <p:nvPr/>
          </p:nvSpPr>
          <p:spPr>
            <a:xfrm rot="1542597">
              <a:off x="7913597" y="189749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19" name="Google Shape;319;p13"/>
            <p:cNvSpPr/>
            <p:nvPr/>
          </p:nvSpPr>
          <p:spPr>
            <a:xfrm rot="1542597">
              <a:off x="8289741" y="18751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0" name="Google Shape;320;p13"/>
            <p:cNvSpPr/>
            <p:nvPr/>
          </p:nvSpPr>
          <p:spPr>
            <a:xfrm rot="1542597">
              <a:off x="8135024" y="17922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1" name="Google Shape;321;p13"/>
            <p:cNvSpPr/>
            <p:nvPr/>
          </p:nvSpPr>
          <p:spPr>
            <a:xfrm rot="1542597">
              <a:off x="8242126" y="16212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2" name="Google Shape;322;p13"/>
            <p:cNvSpPr/>
            <p:nvPr/>
          </p:nvSpPr>
          <p:spPr>
            <a:xfrm rot="1542597">
              <a:off x="8170894" y="14943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3" name="Google Shape;323;p13"/>
            <p:cNvSpPr/>
            <p:nvPr/>
          </p:nvSpPr>
          <p:spPr>
            <a:xfrm rot="1542597">
              <a:off x="8025585" y="148125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4" name="Google Shape;324;p13"/>
            <p:cNvSpPr/>
            <p:nvPr/>
          </p:nvSpPr>
          <p:spPr>
            <a:xfrm rot="1542597">
              <a:off x="8000842" y="16501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5" name="Google Shape;325;p13"/>
            <p:cNvSpPr/>
            <p:nvPr/>
          </p:nvSpPr>
          <p:spPr>
            <a:xfrm rot="1542597">
              <a:off x="7772559" y="169742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6" name="Google Shape;326;p13"/>
            <p:cNvSpPr/>
            <p:nvPr/>
          </p:nvSpPr>
          <p:spPr>
            <a:xfrm rot="1542597">
              <a:off x="7689675" y="19660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7" name="Google Shape;327;p13"/>
            <p:cNvSpPr/>
            <p:nvPr/>
          </p:nvSpPr>
          <p:spPr>
            <a:xfrm rot="1542597">
              <a:off x="7482600" y="207671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8" name="Google Shape;328;p13"/>
            <p:cNvSpPr/>
            <p:nvPr/>
          </p:nvSpPr>
          <p:spPr>
            <a:xfrm rot="1542597">
              <a:off x="7406508" y="22817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29" name="Google Shape;329;p13"/>
            <p:cNvSpPr/>
            <p:nvPr/>
          </p:nvSpPr>
          <p:spPr>
            <a:xfrm rot="1542597">
              <a:off x="7804499" y="14924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0" name="Google Shape;330;p13"/>
            <p:cNvSpPr/>
            <p:nvPr/>
          </p:nvSpPr>
          <p:spPr>
            <a:xfrm rot="1542597">
              <a:off x="7124155" y="258048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1" name="Google Shape;331;p13"/>
            <p:cNvSpPr/>
            <p:nvPr/>
          </p:nvSpPr>
          <p:spPr>
            <a:xfrm rot="1542597">
              <a:off x="6992566" y="239612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2" name="Google Shape;332;p13"/>
            <p:cNvSpPr/>
            <p:nvPr/>
          </p:nvSpPr>
          <p:spPr>
            <a:xfrm rot="1542597">
              <a:off x="6812556" y="257144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3" name="Google Shape;333;p13"/>
            <p:cNvSpPr/>
            <p:nvPr/>
          </p:nvSpPr>
          <p:spPr>
            <a:xfrm rot="1542597">
              <a:off x="6621960" y="23670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4" name="Google Shape;334;p13"/>
            <p:cNvSpPr/>
            <p:nvPr/>
          </p:nvSpPr>
          <p:spPr>
            <a:xfrm rot="1542597">
              <a:off x="6532605" y="26702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5" name="Google Shape;335;p13"/>
            <p:cNvSpPr/>
            <p:nvPr/>
          </p:nvSpPr>
          <p:spPr>
            <a:xfrm rot="1542597">
              <a:off x="6360498" y="25105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6" name="Google Shape;336;p13"/>
            <p:cNvSpPr/>
            <p:nvPr/>
          </p:nvSpPr>
          <p:spPr>
            <a:xfrm rot="1542597">
              <a:off x="7203452" y="212780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7" name="Google Shape;337;p13"/>
            <p:cNvSpPr/>
            <p:nvPr/>
          </p:nvSpPr>
          <p:spPr>
            <a:xfrm rot="1542597">
              <a:off x="6537292" y="214236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8" name="Google Shape;338;p13"/>
            <p:cNvSpPr/>
            <p:nvPr/>
          </p:nvSpPr>
          <p:spPr>
            <a:xfrm rot="1542597">
              <a:off x="6314660" y="226434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39" name="Google Shape;339;p13"/>
            <p:cNvSpPr/>
            <p:nvPr/>
          </p:nvSpPr>
          <p:spPr>
            <a:xfrm rot="1542597">
              <a:off x="6804723" y="20300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0" name="Google Shape;340;p13"/>
            <p:cNvSpPr/>
            <p:nvPr/>
          </p:nvSpPr>
          <p:spPr>
            <a:xfrm rot="1542597">
              <a:off x="7054871" y="19111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1" name="Google Shape;341;p13"/>
            <p:cNvSpPr/>
            <p:nvPr/>
          </p:nvSpPr>
          <p:spPr>
            <a:xfrm rot="1542597">
              <a:off x="7260418" y="182580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2" name="Google Shape;342;p13"/>
            <p:cNvSpPr/>
            <p:nvPr/>
          </p:nvSpPr>
          <p:spPr>
            <a:xfrm rot="1542597">
              <a:off x="7510081" y="17973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3" name="Google Shape;343;p13"/>
            <p:cNvSpPr/>
            <p:nvPr/>
          </p:nvSpPr>
          <p:spPr>
            <a:xfrm rot="1542597">
              <a:off x="7544465" y="15721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4" name="Google Shape;344;p13"/>
            <p:cNvSpPr/>
            <p:nvPr/>
          </p:nvSpPr>
          <p:spPr>
            <a:xfrm rot="1542597">
              <a:off x="7289097" y="15976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5" name="Google Shape;345;p13"/>
            <p:cNvSpPr/>
            <p:nvPr/>
          </p:nvSpPr>
          <p:spPr>
            <a:xfrm rot="1542597">
              <a:off x="7058475" y="15655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6" name="Google Shape;346;p13"/>
            <p:cNvSpPr/>
            <p:nvPr/>
          </p:nvSpPr>
          <p:spPr>
            <a:xfrm rot="1542597">
              <a:off x="6772698" y="18074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7" name="Google Shape;347;p13"/>
            <p:cNvSpPr/>
            <p:nvPr/>
          </p:nvSpPr>
          <p:spPr>
            <a:xfrm rot="1542597">
              <a:off x="7405989" y="26673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8" name="Google Shape;348;p13"/>
            <p:cNvSpPr/>
            <p:nvPr/>
          </p:nvSpPr>
          <p:spPr>
            <a:xfrm rot="1542597">
              <a:off x="8000083" y="13389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49" name="Google Shape;349;p13"/>
            <p:cNvSpPr/>
            <p:nvPr/>
          </p:nvSpPr>
          <p:spPr>
            <a:xfrm rot="1542597">
              <a:off x="7724937" y="13219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0" name="Google Shape;350;p13"/>
            <p:cNvSpPr/>
            <p:nvPr/>
          </p:nvSpPr>
          <p:spPr>
            <a:xfrm rot="1542597">
              <a:off x="7525897" y="13437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1" name="Google Shape;351;p13"/>
            <p:cNvSpPr/>
            <p:nvPr/>
          </p:nvSpPr>
          <p:spPr>
            <a:xfrm rot="1542597">
              <a:off x="7784222" y="11487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2" name="Google Shape;352;p13"/>
            <p:cNvSpPr/>
            <p:nvPr/>
          </p:nvSpPr>
          <p:spPr>
            <a:xfrm rot="1542597">
              <a:off x="7673403" y="10676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3" name="Google Shape;353;p13"/>
            <p:cNvSpPr/>
            <p:nvPr/>
          </p:nvSpPr>
          <p:spPr>
            <a:xfrm rot="1542597">
              <a:off x="7500510" y="11573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4" name="Google Shape;354;p13"/>
            <p:cNvSpPr/>
            <p:nvPr/>
          </p:nvSpPr>
          <p:spPr>
            <a:xfrm rot="1542597">
              <a:off x="7293640" y="13819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5" name="Google Shape;355;p13"/>
            <p:cNvSpPr/>
            <p:nvPr/>
          </p:nvSpPr>
          <p:spPr>
            <a:xfrm rot="1542597">
              <a:off x="7546946" y="9797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6" name="Google Shape;356;p13"/>
            <p:cNvSpPr/>
            <p:nvPr/>
          </p:nvSpPr>
          <p:spPr>
            <a:xfrm rot="1542597">
              <a:off x="7418431" y="9184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7" name="Google Shape;357;p13"/>
            <p:cNvSpPr/>
            <p:nvPr/>
          </p:nvSpPr>
          <p:spPr>
            <a:xfrm rot="1542597">
              <a:off x="7301134" y="11285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8" name="Google Shape;358;p13"/>
            <p:cNvSpPr/>
            <p:nvPr/>
          </p:nvSpPr>
          <p:spPr>
            <a:xfrm rot="1542597">
              <a:off x="7120213" y="12306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59" name="Google Shape;359;p13"/>
            <p:cNvSpPr/>
            <p:nvPr/>
          </p:nvSpPr>
          <p:spPr>
            <a:xfrm rot="1542597">
              <a:off x="6949178" y="13115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0" name="Google Shape;360;p13"/>
            <p:cNvSpPr/>
            <p:nvPr/>
          </p:nvSpPr>
          <p:spPr>
            <a:xfrm rot="1542597">
              <a:off x="4167890" y="38590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1" name="Google Shape;361;p13"/>
            <p:cNvSpPr/>
            <p:nvPr/>
          </p:nvSpPr>
          <p:spPr>
            <a:xfrm rot="1542597">
              <a:off x="3851303" y="37695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2" name="Google Shape;362;p13"/>
            <p:cNvSpPr/>
            <p:nvPr/>
          </p:nvSpPr>
          <p:spPr>
            <a:xfrm rot="1542597">
              <a:off x="3886621" y="41583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3" name="Google Shape;363;p13"/>
            <p:cNvSpPr/>
            <p:nvPr/>
          </p:nvSpPr>
          <p:spPr>
            <a:xfrm rot="1542597">
              <a:off x="3840445" y="395623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4" name="Google Shape;364;p13"/>
            <p:cNvSpPr/>
            <p:nvPr/>
          </p:nvSpPr>
          <p:spPr>
            <a:xfrm rot="1542597">
              <a:off x="4069534" y="36830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5" name="Google Shape;365;p13"/>
            <p:cNvSpPr/>
            <p:nvPr/>
          </p:nvSpPr>
          <p:spPr>
            <a:xfrm rot="1542597">
              <a:off x="3756766" y="42312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6" name="Google Shape;366;p13"/>
            <p:cNvSpPr/>
            <p:nvPr/>
          </p:nvSpPr>
          <p:spPr>
            <a:xfrm rot="1542597">
              <a:off x="4031471" y="34961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7" name="Google Shape;367;p13"/>
            <p:cNvSpPr/>
            <p:nvPr/>
          </p:nvSpPr>
          <p:spPr>
            <a:xfrm rot="1542597">
              <a:off x="3795275" y="35662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8" name="Google Shape;368;p13"/>
            <p:cNvSpPr/>
            <p:nvPr/>
          </p:nvSpPr>
          <p:spPr>
            <a:xfrm rot="1542597">
              <a:off x="3702624" y="40791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69" name="Google Shape;369;p13"/>
            <p:cNvSpPr/>
            <p:nvPr/>
          </p:nvSpPr>
          <p:spPr>
            <a:xfrm rot="1542597">
              <a:off x="3653409" y="39281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0" name="Google Shape;370;p13"/>
            <p:cNvSpPr/>
            <p:nvPr/>
          </p:nvSpPr>
          <p:spPr>
            <a:xfrm rot="1542597">
              <a:off x="3656015" y="37810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1" name="Google Shape;371;p13"/>
            <p:cNvSpPr/>
            <p:nvPr/>
          </p:nvSpPr>
          <p:spPr>
            <a:xfrm rot="1542597">
              <a:off x="3585444" y="36568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2" name="Google Shape;372;p13"/>
            <p:cNvSpPr/>
            <p:nvPr/>
          </p:nvSpPr>
          <p:spPr>
            <a:xfrm rot="1542597">
              <a:off x="3613582" y="35227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3" name="Google Shape;373;p13"/>
            <p:cNvSpPr/>
            <p:nvPr/>
          </p:nvSpPr>
          <p:spPr>
            <a:xfrm rot="1542597">
              <a:off x="4292330" y="33682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4" name="Google Shape;374;p13"/>
            <p:cNvSpPr/>
            <p:nvPr/>
          </p:nvSpPr>
          <p:spPr>
            <a:xfrm rot="1542597">
              <a:off x="4523937" y="34058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5" name="Google Shape;375;p13"/>
            <p:cNvSpPr/>
            <p:nvPr/>
          </p:nvSpPr>
          <p:spPr>
            <a:xfrm rot="1542597">
              <a:off x="4083895" y="328512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6" name="Google Shape;376;p13"/>
            <p:cNvSpPr/>
            <p:nvPr/>
          </p:nvSpPr>
          <p:spPr>
            <a:xfrm rot="1542597">
              <a:off x="3647642" y="32757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7" name="Google Shape;377;p13"/>
            <p:cNvSpPr/>
            <p:nvPr/>
          </p:nvSpPr>
          <p:spPr>
            <a:xfrm rot="1542597">
              <a:off x="3550425" y="33807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8" name="Google Shape;378;p13"/>
            <p:cNvSpPr/>
            <p:nvPr/>
          </p:nvSpPr>
          <p:spPr>
            <a:xfrm rot="1542597">
              <a:off x="3681478" y="309189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79" name="Google Shape;379;p13"/>
            <p:cNvSpPr/>
            <p:nvPr/>
          </p:nvSpPr>
          <p:spPr>
            <a:xfrm rot="1542597">
              <a:off x="3536844" y="318546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0" name="Google Shape;380;p13"/>
            <p:cNvSpPr/>
            <p:nvPr/>
          </p:nvSpPr>
          <p:spPr>
            <a:xfrm rot="1542597">
              <a:off x="4225041" y="305114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1" name="Google Shape;381;p13"/>
            <p:cNvSpPr/>
            <p:nvPr/>
          </p:nvSpPr>
          <p:spPr>
            <a:xfrm rot="1542597">
              <a:off x="4470474" y="313911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2" name="Google Shape;382;p13"/>
            <p:cNvSpPr/>
            <p:nvPr/>
          </p:nvSpPr>
          <p:spPr>
            <a:xfrm rot="1542597">
              <a:off x="4894572" y="33875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3" name="Google Shape;383;p13"/>
            <p:cNvSpPr/>
            <p:nvPr/>
          </p:nvSpPr>
          <p:spPr>
            <a:xfrm rot="1542597">
              <a:off x="3766077" y="29271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4" name="Google Shape;384;p13"/>
            <p:cNvSpPr/>
            <p:nvPr/>
          </p:nvSpPr>
          <p:spPr>
            <a:xfrm rot="1542597">
              <a:off x="4028536" y="29430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5" name="Google Shape;385;p13"/>
            <p:cNvSpPr/>
            <p:nvPr/>
          </p:nvSpPr>
          <p:spPr>
            <a:xfrm rot="1542597">
              <a:off x="3564238" y="29876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6" name="Google Shape;386;p13"/>
            <p:cNvSpPr/>
            <p:nvPr/>
          </p:nvSpPr>
          <p:spPr>
            <a:xfrm rot="1542597">
              <a:off x="4383986" y="28701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7" name="Google Shape;387;p13"/>
            <p:cNvSpPr/>
            <p:nvPr/>
          </p:nvSpPr>
          <p:spPr>
            <a:xfrm rot="1542597">
              <a:off x="4163472" y="27431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8" name="Google Shape;388;p13"/>
            <p:cNvSpPr/>
            <p:nvPr/>
          </p:nvSpPr>
          <p:spPr>
            <a:xfrm rot="1542597">
              <a:off x="3900553" y="27660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89" name="Google Shape;389;p13"/>
            <p:cNvSpPr/>
            <p:nvPr/>
          </p:nvSpPr>
          <p:spPr>
            <a:xfrm rot="1542597">
              <a:off x="3586400" y="28359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0" name="Google Shape;390;p13"/>
            <p:cNvSpPr/>
            <p:nvPr/>
          </p:nvSpPr>
          <p:spPr>
            <a:xfrm rot="1542597">
              <a:off x="3742047" y="26452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1" name="Google Shape;391;p13"/>
            <p:cNvSpPr/>
            <p:nvPr/>
          </p:nvSpPr>
          <p:spPr>
            <a:xfrm rot="1542597">
              <a:off x="3595127" y="26867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2" name="Google Shape;392;p13"/>
            <p:cNvSpPr/>
            <p:nvPr/>
          </p:nvSpPr>
          <p:spPr>
            <a:xfrm rot="1542597">
              <a:off x="3637313" y="25086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3" name="Google Shape;393;p13"/>
            <p:cNvSpPr/>
            <p:nvPr/>
          </p:nvSpPr>
          <p:spPr>
            <a:xfrm rot="1542597">
              <a:off x="4028157" y="25460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4" name="Google Shape;394;p13"/>
            <p:cNvSpPr/>
            <p:nvPr/>
          </p:nvSpPr>
          <p:spPr>
            <a:xfrm rot="1542597">
              <a:off x="3846956" y="24677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5" name="Google Shape;395;p13"/>
            <p:cNvSpPr/>
            <p:nvPr/>
          </p:nvSpPr>
          <p:spPr>
            <a:xfrm rot="1542597">
              <a:off x="4706159" y="29641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6" name="Google Shape;396;p13"/>
            <p:cNvSpPr/>
            <p:nvPr/>
          </p:nvSpPr>
          <p:spPr>
            <a:xfrm rot="1542597">
              <a:off x="3690105" y="23675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7" name="Google Shape;397;p13"/>
            <p:cNvSpPr/>
            <p:nvPr/>
          </p:nvSpPr>
          <p:spPr>
            <a:xfrm rot="1542597">
              <a:off x="3945685" y="226260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8" name="Google Shape;398;p13"/>
            <p:cNvSpPr/>
            <p:nvPr/>
          </p:nvSpPr>
          <p:spPr>
            <a:xfrm rot="1542597">
              <a:off x="3757611" y="22453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399" name="Google Shape;399;p13"/>
            <p:cNvSpPr/>
            <p:nvPr/>
          </p:nvSpPr>
          <p:spPr>
            <a:xfrm rot="1542597">
              <a:off x="4555090" y="27413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0" name="Google Shape;400;p13"/>
            <p:cNvSpPr/>
            <p:nvPr/>
          </p:nvSpPr>
          <p:spPr>
            <a:xfrm rot="1542597">
              <a:off x="4162783" y="23714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1" name="Google Shape;401;p13"/>
            <p:cNvSpPr/>
            <p:nvPr/>
          </p:nvSpPr>
          <p:spPr>
            <a:xfrm rot="1542597">
              <a:off x="4157467" y="216240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2" name="Google Shape;402;p13"/>
            <p:cNvSpPr/>
            <p:nvPr/>
          </p:nvSpPr>
          <p:spPr>
            <a:xfrm rot="1542597">
              <a:off x="3792146" y="21222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3" name="Google Shape;403;p13"/>
            <p:cNvSpPr/>
            <p:nvPr/>
          </p:nvSpPr>
          <p:spPr>
            <a:xfrm rot="1542597">
              <a:off x="4949648" y="29277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4" name="Google Shape;404;p13"/>
            <p:cNvSpPr/>
            <p:nvPr/>
          </p:nvSpPr>
          <p:spPr>
            <a:xfrm rot="1542597">
              <a:off x="5035947" y="319196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5" name="Google Shape;405;p13"/>
            <p:cNvSpPr/>
            <p:nvPr/>
          </p:nvSpPr>
          <p:spPr>
            <a:xfrm rot="1542597">
              <a:off x="4862250" y="1927146"/>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6" name="Google Shape;406;p13"/>
            <p:cNvSpPr/>
            <p:nvPr/>
          </p:nvSpPr>
          <p:spPr>
            <a:xfrm rot="1542597">
              <a:off x="4497468" y="1541163"/>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7" name="Google Shape;407;p13"/>
            <p:cNvSpPr/>
            <p:nvPr/>
          </p:nvSpPr>
          <p:spPr>
            <a:xfrm rot="1542597">
              <a:off x="5197772" y="30070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8" name="Google Shape;408;p13"/>
            <p:cNvSpPr/>
            <p:nvPr/>
          </p:nvSpPr>
          <p:spPr>
            <a:xfrm rot="1542597">
              <a:off x="5208268" y="27441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09" name="Google Shape;409;p13"/>
            <p:cNvSpPr/>
            <p:nvPr/>
          </p:nvSpPr>
          <p:spPr>
            <a:xfrm rot="1542597">
              <a:off x="4738886" y="260168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0" name="Google Shape;410;p13"/>
            <p:cNvSpPr/>
            <p:nvPr/>
          </p:nvSpPr>
          <p:spPr>
            <a:xfrm rot="1542597">
              <a:off x="5541569" y="26564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1" name="Google Shape;411;p13"/>
            <p:cNvSpPr/>
            <p:nvPr/>
          </p:nvSpPr>
          <p:spPr>
            <a:xfrm rot="1542597">
              <a:off x="5846212" y="27494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2" name="Google Shape;412;p13"/>
            <p:cNvSpPr/>
            <p:nvPr/>
          </p:nvSpPr>
          <p:spPr>
            <a:xfrm rot="1542597">
              <a:off x="4984052" y="24164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3" name="Google Shape;413;p13"/>
            <p:cNvSpPr/>
            <p:nvPr/>
          </p:nvSpPr>
          <p:spPr>
            <a:xfrm rot="1542597">
              <a:off x="5310311" y="25478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4" name="Google Shape;414;p13"/>
            <p:cNvSpPr/>
            <p:nvPr/>
          </p:nvSpPr>
          <p:spPr>
            <a:xfrm rot="1542597">
              <a:off x="5456513" y="23445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5" name="Google Shape;415;p13"/>
            <p:cNvSpPr/>
            <p:nvPr/>
          </p:nvSpPr>
          <p:spPr>
            <a:xfrm rot="1542597">
              <a:off x="5788617" y="24956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6" name="Google Shape;416;p13"/>
            <p:cNvSpPr/>
            <p:nvPr/>
          </p:nvSpPr>
          <p:spPr>
            <a:xfrm rot="1542597">
              <a:off x="6096843" y="24759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7" name="Google Shape;417;p13"/>
            <p:cNvSpPr/>
            <p:nvPr/>
          </p:nvSpPr>
          <p:spPr>
            <a:xfrm rot="1542597">
              <a:off x="5987133" y="224169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8" name="Google Shape;418;p13"/>
            <p:cNvSpPr/>
            <p:nvPr/>
          </p:nvSpPr>
          <p:spPr>
            <a:xfrm rot="1542597">
              <a:off x="4411999" y="23319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19" name="Google Shape;419;p13"/>
            <p:cNvSpPr/>
            <p:nvPr/>
          </p:nvSpPr>
          <p:spPr>
            <a:xfrm rot="1542597">
              <a:off x="4597154" y="24335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0" name="Google Shape;420;p13"/>
            <p:cNvSpPr/>
            <p:nvPr/>
          </p:nvSpPr>
          <p:spPr>
            <a:xfrm rot="1542597">
              <a:off x="4765201" y="22546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1" name="Google Shape;421;p13"/>
            <p:cNvSpPr/>
            <p:nvPr/>
          </p:nvSpPr>
          <p:spPr>
            <a:xfrm rot="1542597">
              <a:off x="5198843" y="22796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2" name="Google Shape;422;p13"/>
            <p:cNvSpPr/>
            <p:nvPr/>
          </p:nvSpPr>
          <p:spPr>
            <a:xfrm rot="1542597">
              <a:off x="5024975" y="21373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3" name="Google Shape;423;p13"/>
            <p:cNvSpPr/>
            <p:nvPr/>
          </p:nvSpPr>
          <p:spPr>
            <a:xfrm rot="1542597">
              <a:off x="4660599" y="20433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4" name="Google Shape;424;p13"/>
            <p:cNvSpPr/>
            <p:nvPr/>
          </p:nvSpPr>
          <p:spPr>
            <a:xfrm rot="1542597">
              <a:off x="5697589" y="2284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5" name="Google Shape;425;p13"/>
            <p:cNvSpPr/>
            <p:nvPr/>
          </p:nvSpPr>
          <p:spPr>
            <a:xfrm rot="1542597">
              <a:off x="5384519" y="20843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6" name="Google Shape;426;p13"/>
            <p:cNvSpPr/>
            <p:nvPr/>
          </p:nvSpPr>
          <p:spPr>
            <a:xfrm rot="1542597">
              <a:off x="5747039" y="206855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7" name="Google Shape;427;p13"/>
            <p:cNvSpPr/>
            <p:nvPr/>
          </p:nvSpPr>
          <p:spPr>
            <a:xfrm rot="1542597">
              <a:off x="5545161" y="19090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8" name="Google Shape;428;p13"/>
            <p:cNvSpPr/>
            <p:nvPr/>
          </p:nvSpPr>
          <p:spPr>
            <a:xfrm rot="1542597">
              <a:off x="5774678" y="17551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29" name="Google Shape;429;p13"/>
            <p:cNvSpPr/>
            <p:nvPr/>
          </p:nvSpPr>
          <p:spPr>
            <a:xfrm rot="1542597">
              <a:off x="3995643" y="20147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0" name="Google Shape;430;p13"/>
            <p:cNvSpPr/>
            <p:nvPr/>
          </p:nvSpPr>
          <p:spPr>
            <a:xfrm rot="1542597">
              <a:off x="3859614" y="197068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1" name="Google Shape;431;p13"/>
            <p:cNvSpPr/>
            <p:nvPr/>
          </p:nvSpPr>
          <p:spPr>
            <a:xfrm rot="1542597">
              <a:off x="3943928" y="18210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2" name="Google Shape;432;p13"/>
            <p:cNvSpPr/>
            <p:nvPr/>
          </p:nvSpPr>
          <p:spPr>
            <a:xfrm rot="1542597">
              <a:off x="4070517" y="17580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3" name="Google Shape;433;p13"/>
            <p:cNvSpPr/>
            <p:nvPr/>
          </p:nvSpPr>
          <p:spPr>
            <a:xfrm rot="1542597">
              <a:off x="4080437" y="16337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4" name="Google Shape;434;p13"/>
            <p:cNvSpPr/>
            <p:nvPr/>
          </p:nvSpPr>
          <p:spPr>
            <a:xfrm rot="1542597">
              <a:off x="4328678" y="18222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5" name="Google Shape;435;p13"/>
            <p:cNvSpPr/>
            <p:nvPr/>
          </p:nvSpPr>
          <p:spPr>
            <a:xfrm rot="1542597">
              <a:off x="4524646" y="18850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6" name="Google Shape;436;p13"/>
            <p:cNvSpPr/>
            <p:nvPr/>
          </p:nvSpPr>
          <p:spPr>
            <a:xfrm rot="1542597">
              <a:off x="4304537" y="16360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7" name="Google Shape;437;p13"/>
            <p:cNvSpPr/>
            <p:nvPr/>
          </p:nvSpPr>
          <p:spPr>
            <a:xfrm rot="1542597">
              <a:off x="4299897" y="144339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8" name="Google Shape;438;p13"/>
            <p:cNvSpPr/>
            <p:nvPr/>
          </p:nvSpPr>
          <p:spPr>
            <a:xfrm rot="1542597">
              <a:off x="4672928" y="16998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39" name="Google Shape;439;p13"/>
            <p:cNvSpPr/>
            <p:nvPr/>
          </p:nvSpPr>
          <p:spPr>
            <a:xfrm rot="1542597">
              <a:off x="4352047" y="13004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0" name="Google Shape;440;p13"/>
            <p:cNvSpPr/>
            <p:nvPr/>
          </p:nvSpPr>
          <p:spPr>
            <a:xfrm rot="1542597">
              <a:off x="4879876" y="16883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1" name="Google Shape;441;p13"/>
            <p:cNvSpPr/>
            <p:nvPr/>
          </p:nvSpPr>
          <p:spPr>
            <a:xfrm rot="1542597">
              <a:off x="5127079" y="19222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2" name="Google Shape;442;p13"/>
            <p:cNvSpPr/>
            <p:nvPr/>
          </p:nvSpPr>
          <p:spPr>
            <a:xfrm rot="1542597">
              <a:off x="5330446" y="17871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3" name="Google Shape;443;p13"/>
            <p:cNvSpPr/>
            <p:nvPr/>
          </p:nvSpPr>
          <p:spPr>
            <a:xfrm rot="1542597">
              <a:off x="4880151" y="14395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4" name="Google Shape;444;p13"/>
            <p:cNvSpPr/>
            <p:nvPr/>
          </p:nvSpPr>
          <p:spPr>
            <a:xfrm rot="1542597">
              <a:off x="5538043" y="16265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5" name="Google Shape;445;p13"/>
            <p:cNvSpPr/>
            <p:nvPr/>
          </p:nvSpPr>
          <p:spPr>
            <a:xfrm rot="1542597">
              <a:off x="5099926" y="16446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6" name="Google Shape;446;p13"/>
            <p:cNvSpPr/>
            <p:nvPr/>
          </p:nvSpPr>
          <p:spPr>
            <a:xfrm rot="1542597">
              <a:off x="5301564" y="149807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7" name="Google Shape;447;p13"/>
            <p:cNvSpPr/>
            <p:nvPr/>
          </p:nvSpPr>
          <p:spPr>
            <a:xfrm rot="1542597">
              <a:off x="5102503" y="13801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8" name="Google Shape;448;p13"/>
            <p:cNvSpPr/>
            <p:nvPr/>
          </p:nvSpPr>
          <p:spPr>
            <a:xfrm rot="1542597">
              <a:off x="4686003" y="13821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49" name="Google Shape;449;p13"/>
            <p:cNvSpPr/>
            <p:nvPr/>
          </p:nvSpPr>
          <p:spPr>
            <a:xfrm rot="1542597">
              <a:off x="4494844" y="13541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0" name="Google Shape;450;p13"/>
            <p:cNvSpPr/>
            <p:nvPr/>
          </p:nvSpPr>
          <p:spPr>
            <a:xfrm rot="1542597">
              <a:off x="4769720" y="11904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1" name="Google Shape;451;p13"/>
            <p:cNvSpPr/>
            <p:nvPr/>
          </p:nvSpPr>
          <p:spPr>
            <a:xfrm rot="1542597">
              <a:off x="4595905" y="11069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2" name="Google Shape;452;p13"/>
            <p:cNvSpPr/>
            <p:nvPr/>
          </p:nvSpPr>
          <p:spPr>
            <a:xfrm rot="1542597">
              <a:off x="4724086" y="10134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3" name="Google Shape;453;p13"/>
            <p:cNvSpPr/>
            <p:nvPr/>
          </p:nvSpPr>
          <p:spPr>
            <a:xfrm rot="1542597">
              <a:off x="4872019" y="9773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4" name="Google Shape;454;p13"/>
            <p:cNvSpPr/>
            <p:nvPr/>
          </p:nvSpPr>
          <p:spPr>
            <a:xfrm rot="1542597">
              <a:off x="4965913" y="8873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5" name="Google Shape;455;p13"/>
            <p:cNvSpPr/>
            <p:nvPr/>
          </p:nvSpPr>
          <p:spPr>
            <a:xfrm rot="1542597">
              <a:off x="5972718" y="163649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6" name="Google Shape;456;p13"/>
            <p:cNvSpPr/>
            <p:nvPr/>
          </p:nvSpPr>
          <p:spPr>
            <a:xfrm rot="1542597">
              <a:off x="6214968" y="20541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7" name="Google Shape;457;p13"/>
            <p:cNvSpPr/>
            <p:nvPr/>
          </p:nvSpPr>
          <p:spPr>
            <a:xfrm rot="1542597">
              <a:off x="6232511" y="18385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8" name="Google Shape;458;p13"/>
            <p:cNvSpPr/>
            <p:nvPr/>
          </p:nvSpPr>
          <p:spPr>
            <a:xfrm rot="1542597">
              <a:off x="6533079" y="18772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59" name="Google Shape;459;p13"/>
            <p:cNvSpPr/>
            <p:nvPr/>
          </p:nvSpPr>
          <p:spPr>
            <a:xfrm rot="1542597">
              <a:off x="5214702" y="11638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0" name="Google Shape;460;p13"/>
            <p:cNvSpPr/>
            <p:nvPr/>
          </p:nvSpPr>
          <p:spPr>
            <a:xfrm rot="1542597">
              <a:off x="5445193" y="13246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1" name="Google Shape;461;p13"/>
            <p:cNvSpPr/>
            <p:nvPr/>
          </p:nvSpPr>
          <p:spPr>
            <a:xfrm rot="1542597">
              <a:off x="5687213" y="14373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2" name="Google Shape;462;p13"/>
            <p:cNvSpPr/>
            <p:nvPr/>
          </p:nvSpPr>
          <p:spPr>
            <a:xfrm rot="1542597">
              <a:off x="5895537" y="1416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3" name="Google Shape;463;p13"/>
            <p:cNvSpPr/>
            <p:nvPr/>
          </p:nvSpPr>
          <p:spPr>
            <a:xfrm rot="1542597">
              <a:off x="5408280" y="10516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4" name="Google Shape;464;p13"/>
            <p:cNvSpPr/>
            <p:nvPr/>
          </p:nvSpPr>
          <p:spPr>
            <a:xfrm rot="1542597">
              <a:off x="5600172" y="11644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5" name="Google Shape;465;p13"/>
            <p:cNvSpPr/>
            <p:nvPr/>
          </p:nvSpPr>
          <p:spPr>
            <a:xfrm rot="1542597">
              <a:off x="5269061" y="8768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6" name="Google Shape;466;p13"/>
            <p:cNvSpPr/>
            <p:nvPr/>
          </p:nvSpPr>
          <p:spPr>
            <a:xfrm rot="1542597">
              <a:off x="5116818" y="7888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7" name="Google Shape;467;p13"/>
            <p:cNvSpPr/>
            <p:nvPr/>
          </p:nvSpPr>
          <p:spPr>
            <a:xfrm rot="1542597">
              <a:off x="5283292" y="73470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8" name="Google Shape;468;p13"/>
            <p:cNvSpPr/>
            <p:nvPr/>
          </p:nvSpPr>
          <p:spPr>
            <a:xfrm rot="1542597">
              <a:off x="5489476" y="8644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69" name="Google Shape;469;p13"/>
            <p:cNvSpPr/>
            <p:nvPr/>
          </p:nvSpPr>
          <p:spPr>
            <a:xfrm rot="1542597">
              <a:off x="5807652" y="10981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0" name="Google Shape;470;p13"/>
            <p:cNvSpPr/>
            <p:nvPr/>
          </p:nvSpPr>
          <p:spPr>
            <a:xfrm rot="1542597">
              <a:off x="5674656" y="91602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1" name="Google Shape;471;p13"/>
            <p:cNvSpPr/>
            <p:nvPr/>
          </p:nvSpPr>
          <p:spPr>
            <a:xfrm rot="1542597">
              <a:off x="5442827" y="6961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2" name="Google Shape;472;p13"/>
            <p:cNvSpPr/>
            <p:nvPr/>
          </p:nvSpPr>
          <p:spPr>
            <a:xfrm rot="1542597">
              <a:off x="5583578" y="67910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3" name="Google Shape;473;p13"/>
            <p:cNvSpPr/>
            <p:nvPr/>
          </p:nvSpPr>
          <p:spPr>
            <a:xfrm rot="1542597">
              <a:off x="5777312" y="7385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4" name="Google Shape;474;p13"/>
            <p:cNvSpPr/>
            <p:nvPr/>
          </p:nvSpPr>
          <p:spPr>
            <a:xfrm rot="1542597">
              <a:off x="5976915" y="6814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5" name="Google Shape;475;p13"/>
            <p:cNvSpPr/>
            <p:nvPr/>
          </p:nvSpPr>
          <p:spPr>
            <a:xfrm rot="1542597">
              <a:off x="6212175" y="15712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6" name="Google Shape;476;p13"/>
            <p:cNvSpPr/>
            <p:nvPr/>
          </p:nvSpPr>
          <p:spPr>
            <a:xfrm rot="1542597">
              <a:off x="6448439" y="16667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7" name="Google Shape;477;p13"/>
            <p:cNvSpPr/>
            <p:nvPr/>
          </p:nvSpPr>
          <p:spPr>
            <a:xfrm rot="1542597">
              <a:off x="6243124" y="135798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8" name="Google Shape;478;p13"/>
            <p:cNvSpPr/>
            <p:nvPr/>
          </p:nvSpPr>
          <p:spPr>
            <a:xfrm rot="1542597">
              <a:off x="6515361" y="14379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79" name="Google Shape;479;p13"/>
            <p:cNvSpPr/>
            <p:nvPr/>
          </p:nvSpPr>
          <p:spPr>
            <a:xfrm rot="1542597">
              <a:off x="6719247" y="14400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0" name="Google Shape;480;p13"/>
            <p:cNvSpPr/>
            <p:nvPr/>
          </p:nvSpPr>
          <p:spPr>
            <a:xfrm rot="1542597">
              <a:off x="6858386" y="16171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1" name="Google Shape;481;p13"/>
            <p:cNvSpPr/>
            <p:nvPr/>
          </p:nvSpPr>
          <p:spPr>
            <a:xfrm rot="1542597">
              <a:off x="6309899" y="11423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2" name="Google Shape;482;p13"/>
            <p:cNvSpPr/>
            <p:nvPr/>
          </p:nvSpPr>
          <p:spPr>
            <a:xfrm rot="1542597">
              <a:off x="6519715" y="11352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3" name="Google Shape;483;p13"/>
            <p:cNvSpPr/>
            <p:nvPr/>
          </p:nvSpPr>
          <p:spPr>
            <a:xfrm rot="1542597">
              <a:off x="6703657" y="12032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4" name="Google Shape;484;p13"/>
            <p:cNvSpPr/>
            <p:nvPr/>
          </p:nvSpPr>
          <p:spPr>
            <a:xfrm rot="1542597">
              <a:off x="6897288" y="10692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5" name="Google Shape;485;p13"/>
            <p:cNvSpPr/>
            <p:nvPr/>
          </p:nvSpPr>
          <p:spPr>
            <a:xfrm rot="1542597">
              <a:off x="6520007" y="8911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6" name="Google Shape;486;p13"/>
            <p:cNvSpPr/>
            <p:nvPr/>
          </p:nvSpPr>
          <p:spPr>
            <a:xfrm rot="1542597">
              <a:off x="6120712" y="69610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7" name="Google Shape;487;p13"/>
            <p:cNvSpPr/>
            <p:nvPr/>
          </p:nvSpPr>
          <p:spPr>
            <a:xfrm rot="1542597">
              <a:off x="6301958" y="8760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8" name="Google Shape;488;p13"/>
            <p:cNvSpPr/>
            <p:nvPr/>
          </p:nvSpPr>
          <p:spPr>
            <a:xfrm rot="1542597">
              <a:off x="6762093" y="8996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89" name="Google Shape;489;p13"/>
            <p:cNvSpPr/>
            <p:nvPr/>
          </p:nvSpPr>
          <p:spPr>
            <a:xfrm rot="1542597">
              <a:off x="7013224" y="8979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90" name="Google Shape;490;p13"/>
            <p:cNvSpPr/>
            <p:nvPr/>
          </p:nvSpPr>
          <p:spPr>
            <a:xfrm rot="1542597">
              <a:off x="6322700" y="6980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91" name="Google Shape;491;p13"/>
            <p:cNvSpPr/>
            <p:nvPr/>
          </p:nvSpPr>
          <p:spPr>
            <a:xfrm rot="1542597">
              <a:off x="6639355" y="7438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92" name="Google Shape;492;p13"/>
            <p:cNvSpPr/>
            <p:nvPr/>
          </p:nvSpPr>
          <p:spPr>
            <a:xfrm rot="1542597">
              <a:off x="6546672" y="62302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93" name="Google Shape;493;p13"/>
            <p:cNvSpPr/>
            <p:nvPr/>
          </p:nvSpPr>
          <p:spPr>
            <a:xfrm rot="1542597">
              <a:off x="6400690" y="5828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94" name="Google Shape;494;p13"/>
            <p:cNvSpPr/>
            <p:nvPr/>
          </p:nvSpPr>
          <p:spPr>
            <a:xfrm rot="1542597">
              <a:off x="6186604" y="5731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95" name="Google Shape;495;p13"/>
            <p:cNvSpPr/>
            <p:nvPr/>
          </p:nvSpPr>
          <p:spPr>
            <a:xfrm rot="1542597">
              <a:off x="5930232" y="57926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96" name="Google Shape;496;p13"/>
            <p:cNvSpPr/>
            <p:nvPr/>
          </p:nvSpPr>
          <p:spPr>
            <a:xfrm rot="1542597">
              <a:off x="6867346" y="71151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sp>
          <p:nvSpPr>
            <p:cNvPr id="497" name="Google Shape;497;p13"/>
            <p:cNvSpPr/>
            <p:nvPr/>
          </p:nvSpPr>
          <p:spPr>
            <a:xfrm rot="1542597">
              <a:off x="6729290" y="6365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b="0" i="0" sz="900" u="none" cap="none" strike="noStrike">
                <a:solidFill>
                  <a:schemeClr val="lt1"/>
                </a:solidFill>
                <a:latin typeface="Microsoft Yahei"/>
                <a:ea typeface="Microsoft Yahei"/>
                <a:cs typeface="Microsoft Yahei"/>
                <a:sym typeface="Microsoft Yahe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
                                        </p:tgtEl>
                                        <p:attrNameLst>
                                          <p:attrName>style.visibility</p:attrName>
                                        </p:attrNameLst>
                                      </p:cBhvr>
                                      <p:to>
                                        <p:strVal val="visible"/>
                                      </p:to>
                                    </p:set>
                                    <p:animEffect filter="fade" transition="in">
                                      <p:cBhvr>
                                        <p:cTn dur="100"/>
                                        <p:tgtEl>
                                          <p:spTgt spid="51"/>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52"/>
                                        </p:tgtEl>
                                        <p:attrNameLst>
                                          <p:attrName>style.visibility</p:attrName>
                                        </p:attrNameLst>
                                      </p:cBhvr>
                                      <p:to>
                                        <p:strVal val="visible"/>
                                      </p:to>
                                    </p:set>
                                    <p:animEffect filter="fade" transition="in">
                                      <p:cBhvr>
                                        <p:cTn dur="100"/>
                                        <p:tgtEl>
                                          <p:spTgt spid="52"/>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100"/>
                                        <p:tgtEl>
                                          <p:spTgt spid="53"/>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
                                        <p:tgtEl>
                                          <p:spTgt spid="54"/>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
                                        <p:tgtEl>
                                          <p:spTgt spid="5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
                                        <p:tgtEl>
                                          <p:spTgt spid="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自定义版式">
  <p:cSld name="5_自定义版式">
    <p:bg>
      <p:bgPr>
        <a:solidFill>
          <a:srgbClr val="F2F2F2"/>
        </a:solidFill>
      </p:bgPr>
    </p:bg>
    <p:spTree>
      <p:nvGrpSpPr>
        <p:cNvPr id="498" name="Shape 498"/>
        <p:cNvGrpSpPr/>
        <p:nvPr/>
      </p:nvGrpSpPr>
      <p:grpSpPr>
        <a:xfrm>
          <a:off x="0" y="0"/>
          <a:ext cx="0" cy="0"/>
          <a:chOff x="0" y="0"/>
          <a:chExt cx="0" cy="0"/>
        </a:xfrm>
      </p:grpSpPr>
      <p:sp>
        <p:nvSpPr>
          <p:cNvPr id="499" name="Google Shape;499;p14"/>
          <p:cNvSpPr/>
          <p:nvPr/>
        </p:nvSpPr>
        <p:spPr>
          <a:xfrm>
            <a:off x="200503" y="-5057"/>
            <a:ext cx="3620968" cy="5143500"/>
          </a:xfrm>
          <a:custGeom>
            <a:rect b="b" l="l" r="r" t="t"/>
            <a:pathLst>
              <a:path extrusionOk="0" h="6858000" w="4977276">
                <a:moveTo>
                  <a:pt x="0" y="0"/>
                </a:moveTo>
                <a:lnTo>
                  <a:pt x="3589160" y="0"/>
                </a:lnTo>
                <a:lnTo>
                  <a:pt x="3596727" y="7216"/>
                </a:lnTo>
                <a:cubicBezTo>
                  <a:pt x="4449701" y="860189"/>
                  <a:pt x="4977276" y="2038561"/>
                  <a:pt x="4977276" y="3340155"/>
                </a:cubicBezTo>
                <a:cubicBezTo>
                  <a:pt x="4977276" y="4723099"/>
                  <a:pt x="4381693" y="5966937"/>
                  <a:pt x="3433031" y="6829165"/>
                </a:cubicBezTo>
                <a:lnTo>
                  <a:pt x="3399742" y="6858000"/>
                </a:lnTo>
                <a:lnTo>
                  <a:pt x="0" y="6858000"/>
                </a:lnTo>
                <a:close/>
              </a:path>
            </a:pathLst>
          </a:custGeom>
          <a:solidFill>
            <a:srgbClr val="404040">
              <a:alpha val="20000"/>
            </a:srgbClr>
          </a:solidFill>
          <a:ln cap="flat" cmpd="sng" w="12700">
            <a:solidFill>
              <a:schemeClr val="l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Open Sans Light"/>
              <a:ea typeface="Open Sans Light"/>
              <a:cs typeface="Open Sans Light"/>
              <a:sym typeface="Open Sans Light"/>
            </a:endParaRPr>
          </a:p>
        </p:txBody>
      </p:sp>
      <p:sp>
        <p:nvSpPr>
          <p:cNvPr id="500" name="Google Shape;500;p14"/>
          <p:cNvSpPr/>
          <p:nvPr/>
        </p:nvSpPr>
        <p:spPr>
          <a:xfrm>
            <a:off x="0" y="0"/>
            <a:ext cx="3732957" cy="5143500"/>
          </a:xfrm>
          <a:custGeom>
            <a:rect b="b" l="l" r="r" t="t"/>
            <a:pathLst>
              <a:path extrusionOk="0" h="6858000" w="4977276">
                <a:moveTo>
                  <a:pt x="0" y="0"/>
                </a:moveTo>
                <a:lnTo>
                  <a:pt x="3589160" y="0"/>
                </a:lnTo>
                <a:lnTo>
                  <a:pt x="3596727" y="7216"/>
                </a:lnTo>
                <a:cubicBezTo>
                  <a:pt x="4449701" y="860189"/>
                  <a:pt x="4977276" y="2038561"/>
                  <a:pt x="4977276" y="3340155"/>
                </a:cubicBezTo>
                <a:cubicBezTo>
                  <a:pt x="4977276" y="4723099"/>
                  <a:pt x="4381693" y="5966937"/>
                  <a:pt x="3433031" y="6829165"/>
                </a:cubicBezTo>
                <a:lnTo>
                  <a:pt x="3399742" y="6858000"/>
                </a:lnTo>
                <a:lnTo>
                  <a:pt x="0" y="6858000"/>
                </a:lnTo>
                <a:close/>
              </a:path>
            </a:pathLst>
          </a:custGeom>
          <a:solidFill>
            <a:srgbClr val="404040"/>
          </a:solidFill>
          <a:ln cap="flat" cmpd="sng" w="12700">
            <a:solidFill>
              <a:schemeClr val="l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Open Sans Light"/>
              <a:ea typeface="Open Sans Light"/>
              <a:cs typeface="Open Sans Light"/>
              <a:sym typeface="Open Sans Light"/>
            </a:endParaRPr>
          </a:p>
        </p:txBody>
      </p:sp>
      <p:sp>
        <p:nvSpPr>
          <p:cNvPr id="501" name="Google Shape;501;p14"/>
          <p:cNvSpPr/>
          <p:nvPr/>
        </p:nvSpPr>
        <p:spPr>
          <a:xfrm rot="1540242">
            <a:off x="-219335" y="4315529"/>
            <a:ext cx="292245" cy="292115"/>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02" name="Google Shape;502;p14"/>
          <p:cNvSpPr/>
          <p:nvPr/>
        </p:nvSpPr>
        <p:spPr>
          <a:xfrm rot="1539115">
            <a:off x="1232233" y="4172115"/>
            <a:ext cx="227303" cy="22730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03" name="Google Shape;503;p14"/>
          <p:cNvSpPr/>
          <p:nvPr/>
        </p:nvSpPr>
        <p:spPr>
          <a:xfrm rot="1537581">
            <a:off x="1091759" y="4238433"/>
            <a:ext cx="253873" cy="25387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04" name="Google Shape;504;p14"/>
          <p:cNvSpPr/>
          <p:nvPr/>
        </p:nvSpPr>
        <p:spPr>
          <a:xfrm rot="1537000">
            <a:off x="2257054" y="2784730"/>
            <a:ext cx="178328" cy="17832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05" name="Google Shape;505;p14"/>
          <p:cNvSpPr/>
          <p:nvPr/>
        </p:nvSpPr>
        <p:spPr>
          <a:xfrm rot="1537609">
            <a:off x="1560056" y="4051434"/>
            <a:ext cx="131096" cy="131096"/>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grpSp>
        <p:nvGrpSpPr>
          <p:cNvPr id="506" name="Google Shape;506;p14"/>
          <p:cNvGrpSpPr/>
          <p:nvPr/>
        </p:nvGrpSpPr>
        <p:grpSpPr>
          <a:xfrm>
            <a:off x="-1602713" y="556279"/>
            <a:ext cx="3994782" cy="3996161"/>
            <a:chOff x="3532329" y="558825"/>
            <a:chExt cx="5326376" cy="5328214"/>
          </a:xfrm>
        </p:grpSpPr>
        <p:sp>
          <p:nvSpPr>
            <p:cNvPr id="507" name="Google Shape;507;p14"/>
            <p:cNvSpPr/>
            <p:nvPr/>
          </p:nvSpPr>
          <p:spPr>
            <a:xfrm rot="1535144">
              <a:off x="7885764" y="5155504"/>
              <a:ext cx="78497" cy="7849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08" name="Google Shape;508;p14"/>
            <p:cNvSpPr/>
            <p:nvPr/>
          </p:nvSpPr>
          <p:spPr>
            <a:xfrm rot="1539196">
              <a:off x="7625287" y="5352526"/>
              <a:ext cx="101173" cy="10117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09" name="Google Shape;509;p14"/>
            <p:cNvSpPr/>
            <p:nvPr/>
          </p:nvSpPr>
          <p:spPr>
            <a:xfrm rot="1541869">
              <a:off x="6066063" y="965606"/>
              <a:ext cx="141828" cy="14182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0" name="Google Shape;510;p14"/>
            <p:cNvSpPr/>
            <p:nvPr/>
          </p:nvSpPr>
          <p:spPr>
            <a:xfrm rot="1544084">
              <a:off x="5986004" y="1204087"/>
              <a:ext cx="92583" cy="9258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1" name="Google Shape;511;p14"/>
            <p:cNvSpPr/>
            <p:nvPr/>
          </p:nvSpPr>
          <p:spPr>
            <a:xfrm rot="1540837">
              <a:off x="5700628" y="571912"/>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2" name="Google Shape;512;p14"/>
            <p:cNvSpPr/>
            <p:nvPr/>
          </p:nvSpPr>
          <p:spPr>
            <a:xfrm rot="1540837">
              <a:off x="7303911" y="807196"/>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3" name="Google Shape;513;p14"/>
            <p:cNvSpPr/>
            <p:nvPr/>
          </p:nvSpPr>
          <p:spPr>
            <a:xfrm rot="1540837">
              <a:off x="8342564" y="1721647"/>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4" name="Google Shape;514;p14"/>
            <p:cNvSpPr/>
            <p:nvPr/>
          </p:nvSpPr>
          <p:spPr>
            <a:xfrm rot="1540837">
              <a:off x="4489474" y="1172025"/>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5" name="Google Shape;515;p14"/>
            <p:cNvSpPr/>
            <p:nvPr/>
          </p:nvSpPr>
          <p:spPr>
            <a:xfrm rot="1540837">
              <a:off x="5082948" y="969464"/>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6" name="Google Shape;516;p14"/>
            <p:cNvSpPr/>
            <p:nvPr/>
          </p:nvSpPr>
          <p:spPr>
            <a:xfrm rot="1534344">
              <a:off x="4981502" y="1161328"/>
              <a:ext cx="54210" cy="5421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7" name="Google Shape;517;p14"/>
            <p:cNvSpPr/>
            <p:nvPr/>
          </p:nvSpPr>
          <p:spPr>
            <a:xfrm rot="1540837">
              <a:off x="8064980" y="2860025"/>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8" name="Google Shape;518;p14"/>
            <p:cNvSpPr/>
            <p:nvPr/>
          </p:nvSpPr>
          <p:spPr>
            <a:xfrm rot="1532929">
              <a:off x="8788096" y="3159647"/>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19" name="Google Shape;519;p14"/>
            <p:cNvSpPr/>
            <p:nvPr/>
          </p:nvSpPr>
          <p:spPr>
            <a:xfrm rot="1532929">
              <a:off x="8766317" y="2850741"/>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0" name="Google Shape;520;p14"/>
            <p:cNvSpPr/>
            <p:nvPr/>
          </p:nvSpPr>
          <p:spPr>
            <a:xfrm rot="1532929">
              <a:off x="8709832" y="2548524"/>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1" name="Google Shape;521;p14"/>
            <p:cNvSpPr/>
            <p:nvPr/>
          </p:nvSpPr>
          <p:spPr>
            <a:xfrm rot="1532929">
              <a:off x="8571582" y="2136688"/>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2" name="Google Shape;522;p14"/>
            <p:cNvSpPr/>
            <p:nvPr/>
          </p:nvSpPr>
          <p:spPr>
            <a:xfrm rot="1540837">
              <a:off x="4033499" y="4007331"/>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3" name="Google Shape;523;p14"/>
            <p:cNvSpPr/>
            <p:nvPr/>
          </p:nvSpPr>
          <p:spPr>
            <a:xfrm rot="1540837">
              <a:off x="3741413" y="4377645"/>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4" name="Google Shape;524;p14"/>
            <p:cNvSpPr/>
            <p:nvPr/>
          </p:nvSpPr>
          <p:spPr>
            <a:xfrm rot="1542597">
              <a:off x="7871742" y="306822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5" name="Google Shape;525;p14"/>
            <p:cNvSpPr/>
            <p:nvPr/>
          </p:nvSpPr>
          <p:spPr>
            <a:xfrm rot="1542597">
              <a:off x="7814524" y="33392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6" name="Google Shape;526;p14"/>
            <p:cNvSpPr/>
            <p:nvPr/>
          </p:nvSpPr>
          <p:spPr>
            <a:xfrm rot="1542597">
              <a:off x="7570448" y="328722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7" name="Google Shape;527;p14"/>
            <p:cNvSpPr/>
            <p:nvPr/>
          </p:nvSpPr>
          <p:spPr>
            <a:xfrm rot="1542597">
              <a:off x="7529742" y="30838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8" name="Google Shape;528;p14"/>
            <p:cNvSpPr/>
            <p:nvPr/>
          </p:nvSpPr>
          <p:spPr>
            <a:xfrm rot="1542597">
              <a:off x="7514155" y="35220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29" name="Google Shape;529;p14"/>
            <p:cNvSpPr/>
            <p:nvPr/>
          </p:nvSpPr>
          <p:spPr>
            <a:xfrm rot="1542597">
              <a:off x="7719618" y="36454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0" name="Google Shape;530;p14"/>
            <p:cNvSpPr/>
            <p:nvPr/>
          </p:nvSpPr>
          <p:spPr>
            <a:xfrm rot="1542597">
              <a:off x="7341020" y="385153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1" name="Google Shape;531;p14"/>
            <p:cNvSpPr/>
            <p:nvPr/>
          </p:nvSpPr>
          <p:spPr>
            <a:xfrm rot="1542597">
              <a:off x="7334365" y="35988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2" name="Google Shape;532;p14"/>
            <p:cNvSpPr/>
            <p:nvPr/>
          </p:nvSpPr>
          <p:spPr>
            <a:xfrm rot="1542597">
              <a:off x="7587563" y="38792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3" name="Google Shape;533;p14"/>
            <p:cNvSpPr/>
            <p:nvPr/>
          </p:nvSpPr>
          <p:spPr>
            <a:xfrm rot="1542597">
              <a:off x="7499823" y="41343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4" name="Google Shape;534;p14"/>
            <p:cNvSpPr/>
            <p:nvPr/>
          </p:nvSpPr>
          <p:spPr>
            <a:xfrm rot="1542597">
              <a:off x="7235940" y="40703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5" name="Google Shape;535;p14"/>
            <p:cNvSpPr/>
            <p:nvPr/>
          </p:nvSpPr>
          <p:spPr>
            <a:xfrm rot="1542597">
              <a:off x="7065270" y="386594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6" name="Google Shape;536;p14"/>
            <p:cNvSpPr/>
            <p:nvPr/>
          </p:nvSpPr>
          <p:spPr>
            <a:xfrm rot="1542597">
              <a:off x="7063178" y="360274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7" name="Google Shape;537;p14"/>
            <p:cNvSpPr/>
            <p:nvPr/>
          </p:nvSpPr>
          <p:spPr>
            <a:xfrm rot="1542597">
              <a:off x="7141009" y="33578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8" name="Google Shape;538;p14"/>
            <p:cNvSpPr/>
            <p:nvPr/>
          </p:nvSpPr>
          <p:spPr>
            <a:xfrm rot="1542597">
              <a:off x="7270803" y="31806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39" name="Google Shape;539;p14"/>
            <p:cNvSpPr/>
            <p:nvPr/>
          </p:nvSpPr>
          <p:spPr>
            <a:xfrm rot="1542597">
              <a:off x="6838505" y="38391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0" name="Google Shape;540;p14"/>
            <p:cNvSpPr/>
            <p:nvPr/>
          </p:nvSpPr>
          <p:spPr>
            <a:xfrm rot="1542597">
              <a:off x="6853915" y="34723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1" name="Google Shape;541;p14"/>
            <p:cNvSpPr/>
            <p:nvPr/>
          </p:nvSpPr>
          <p:spPr>
            <a:xfrm rot="1542597">
              <a:off x="6631222" y="36276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2" name="Google Shape;542;p14"/>
            <p:cNvSpPr/>
            <p:nvPr/>
          </p:nvSpPr>
          <p:spPr>
            <a:xfrm rot="1542597">
              <a:off x="6580022" y="38937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3" name="Google Shape;543;p14"/>
            <p:cNvSpPr/>
            <p:nvPr/>
          </p:nvSpPr>
          <p:spPr>
            <a:xfrm rot="1542597">
              <a:off x="6937368" y="31858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4" name="Google Shape;544;p14"/>
            <p:cNvSpPr/>
            <p:nvPr/>
          </p:nvSpPr>
          <p:spPr>
            <a:xfrm rot="1542597">
              <a:off x="6638822" y="33541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5" name="Google Shape;545;p14"/>
            <p:cNvSpPr/>
            <p:nvPr/>
          </p:nvSpPr>
          <p:spPr>
            <a:xfrm rot="1542597">
              <a:off x="6665760" y="30823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6" name="Google Shape;546;p14"/>
            <p:cNvSpPr/>
            <p:nvPr/>
          </p:nvSpPr>
          <p:spPr>
            <a:xfrm rot="1542597">
              <a:off x="6382831" y="31519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7" name="Google Shape;547;p14"/>
            <p:cNvSpPr/>
            <p:nvPr/>
          </p:nvSpPr>
          <p:spPr>
            <a:xfrm rot="1542597">
              <a:off x="6373688" y="33870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8" name="Google Shape;548;p14"/>
            <p:cNvSpPr/>
            <p:nvPr/>
          </p:nvSpPr>
          <p:spPr>
            <a:xfrm rot="1542597">
              <a:off x="6357648" y="36980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49" name="Google Shape;549;p14"/>
            <p:cNvSpPr/>
            <p:nvPr/>
          </p:nvSpPr>
          <p:spPr>
            <a:xfrm rot="1542597">
              <a:off x="6165833" y="35415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0" name="Google Shape;550;p14"/>
            <p:cNvSpPr/>
            <p:nvPr/>
          </p:nvSpPr>
          <p:spPr>
            <a:xfrm rot="1542597">
              <a:off x="6066688" y="33118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1" name="Google Shape;551;p14"/>
            <p:cNvSpPr/>
            <p:nvPr/>
          </p:nvSpPr>
          <p:spPr>
            <a:xfrm rot="1542597">
              <a:off x="6431344" y="28810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2" name="Google Shape;552;p14"/>
            <p:cNvSpPr/>
            <p:nvPr/>
          </p:nvSpPr>
          <p:spPr>
            <a:xfrm rot="1542597">
              <a:off x="6764206" y="281510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3" name="Google Shape;553;p14"/>
            <p:cNvSpPr/>
            <p:nvPr/>
          </p:nvSpPr>
          <p:spPr>
            <a:xfrm rot="1542597">
              <a:off x="6955751" y="29517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4" name="Google Shape;554;p14"/>
            <p:cNvSpPr/>
            <p:nvPr/>
          </p:nvSpPr>
          <p:spPr>
            <a:xfrm rot="1542597">
              <a:off x="6113635" y="270921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5" name="Google Shape;555;p14"/>
            <p:cNvSpPr/>
            <p:nvPr/>
          </p:nvSpPr>
          <p:spPr>
            <a:xfrm rot="1542597">
              <a:off x="6195757" y="29705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6" name="Google Shape;556;p14"/>
            <p:cNvSpPr/>
            <p:nvPr/>
          </p:nvSpPr>
          <p:spPr>
            <a:xfrm rot="1542597">
              <a:off x="5972035" y="30041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7" name="Google Shape;557;p14"/>
            <p:cNvSpPr/>
            <p:nvPr/>
          </p:nvSpPr>
          <p:spPr>
            <a:xfrm rot="1542597">
              <a:off x="5826440" y="31889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8" name="Google Shape;558;p14"/>
            <p:cNvSpPr/>
            <p:nvPr/>
          </p:nvSpPr>
          <p:spPr>
            <a:xfrm rot="1542597">
              <a:off x="7943820" y="35268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59" name="Google Shape;559;p14"/>
            <p:cNvSpPr/>
            <p:nvPr/>
          </p:nvSpPr>
          <p:spPr>
            <a:xfrm rot="1542597">
              <a:off x="7867839" y="38307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0" name="Google Shape;560;p14"/>
            <p:cNvSpPr/>
            <p:nvPr/>
          </p:nvSpPr>
          <p:spPr>
            <a:xfrm rot="1542597">
              <a:off x="8111008" y="36981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1" name="Google Shape;561;p14"/>
            <p:cNvSpPr/>
            <p:nvPr/>
          </p:nvSpPr>
          <p:spPr>
            <a:xfrm rot="1542597">
              <a:off x="7782874" y="406988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2" name="Google Shape;562;p14"/>
            <p:cNvSpPr/>
            <p:nvPr/>
          </p:nvSpPr>
          <p:spPr>
            <a:xfrm rot="1542597">
              <a:off x="8059511" y="39545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3" name="Google Shape;563;p14"/>
            <p:cNvSpPr/>
            <p:nvPr/>
          </p:nvSpPr>
          <p:spPr>
            <a:xfrm rot="1542597">
              <a:off x="8173999" y="34143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4" name="Google Shape;564;p14"/>
            <p:cNvSpPr/>
            <p:nvPr/>
          </p:nvSpPr>
          <p:spPr>
            <a:xfrm rot="1542597">
              <a:off x="8064799" y="3223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5" name="Google Shape;565;p14"/>
            <p:cNvSpPr/>
            <p:nvPr/>
          </p:nvSpPr>
          <p:spPr>
            <a:xfrm rot="1542597">
              <a:off x="7348602" y="29203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6" name="Google Shape;566;p14"/>
            <p:cNvSpPr/>
            <p:nvPr/>
          </p:nvSpPr>
          <p:spPr>
            <a:xfrm rot="1542597">
              <a:off x="7686006" y="290788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7" name="Google Shape;567;p14"/>
            <p:cNvSpPr/>
            <p:nvPr/>
          </p:nvSpPr>
          <p:spPr>
            <a:xfrm rot="1542597">
              <a:off x="7144736" y="28161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8" name="Google Shape;568;p14"/>
            <p:cNvSpPr/>
            <p:nvPr/>
          </p:nvSpPr>
          <p:spPr>
            <a:xfrm rot="1542597">
              <a:off x="7474675" y="26786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69" name="Google Shape;569;p14"/>
            <p:cNvSpPr/>
            <p:nvPr/>
          </p:nvSpPr>
          <p:spPr>
            <a:xfrm rot="1542597">
              <a:off x="8356929" y="354618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0" name="Google Shape;570;p14"/>
            <p:cNvSpPr/>
            <p:nvPr/>
          </p:nvSpPr>
          <p:spPr>
            <a:xfrm rot="1542597">
              <a:off x="8274430" y="39267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1" name="Google Shape;571;p14"/>
            <p:cNvSpPr/>
            <p:nvPr/>
          </p:nvSpPr>
          <p:spPr>
            <a:xfrm rot="1542597">
              <a:off x="8394408" y="37469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2" name="Google Shape;572;p14"/>
            <p:cNvSpPr/>
            <p:nvPr/>
          </p:nvSpPr>
          <p:spPr>
            <a:xfrm rot="1542597">
              <a:off x="8140491" y="417462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3" name="Google Shape;573;p14"/>
            <p:cNvSpPr/>
            <p:nvPr/>
          </p:nvSpPr>
          <p:spPr>
            <a:xfrm rot="1542597">
              <a:off x="7958048" y="42772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4" name="Google Shape;574;p14"/>
            <p:cNvSpPr/>
            <p:nvPr/>
          </p:nvSpPr>
          <p:spPr>
            <a:xfrm rot="1542597">
              <a:off x="8395940" y="33161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5" name="Google Shape;575;p14"/>
            <p:cNvSpPr/>
            <p:nvPr/>
          </p:nvSpPr>
          <p:spPr>
            <a:xfrm rot="1542597">
              <a:off x="8459665" y="31060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6" name="Google Shape;576;p14"/>
            <p:cNvSpPr/>
            <p:nvPr/>
          </p:nvSpPr>
          <p:spPr>
            <a:xfrm rot="1542597">
              <a:off x="7920930" y="27371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7" name="Google Shape;577;p14"/>
            <p:cNvSpPr/>
            <p:nvPr/>
          </p:nvSpPr>
          <p:spPr>
            <a:xfrm rot="1542597">
              <a:off x="8251046" y="275480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8" name="Google Shape;578;p14"/>
            <p:cNvSpPr/>
            <p:nvPr/>
          </p:nvSpPr>
          <p:spPr>
            <a:xfrm rot="1542597">
              <a:off x="8434577" y="28716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79" name="Google Shape;579;p14"/>
            <p:cNvSpPr/>
            <p:nvPr/>
          </p:nvSpPr>
          <p:spPr>
            <a:xfrm rot="1542597">
              <a:off x="8617932" y="300306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0" name="Google Shape;580;p14"/>
            <p:cNvSpPr/>
            <p:nvPr/>
          </p:nvSpPr>
          <p:spPr>
            <a:xfrm rot="1542597">
              <a:off x="7712131" y="26418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1" name="Google Shape;581;p14"/>
            <p:cNvSpPr/>
            <p:nvPr/>
          </p:nvSpPr>
          <p:spPr>
            <a:xfrm rot="1542597">
              <a:off x="8089203" y="255311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2" name="Google Shape;582;p14"/>
            <p:cNvSpPr/>
            <p:nvPr/>
          </p:nvSpPr>
          <p:spPr>
            <a:xfrm rot="1542597">
              <a:off x="8369455" y="25891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3" name="Google Shape;583;p14"/>
            <p:cNvSpPr/>
            <p:nvPr/>
          </p:nvSpPr>
          <p:spPr>
            <a:xfrm rot="1542597">
              <a:off x="7676041" y="239936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4" name="Google Shape;584;p14"/>
            <p:cNvSpPr/>
            <p:nvPr/>
          </p:nvSpPr>
          <p:spPr>
            <a:xfrm rot="1542597">
              <a:off x="7938432" y="2382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5" name="Google Shape;585;p14"/>
            <p:cNvSpPr/>
            <p:nvPr/>
          </p:nvSpPr>
          <p:spPr>
            <a:xfrm rot="1542597">
              <a:off x="8151040" y="22890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6" name="Google Shape;586;p14"/>
            <p:cNvSpPr/>
            <p:nvPr/>
          </p:nvSpPr>
          <p:spPr>
            <a:xfrm rot="1542597">
              <a:off x="8349840" y="240317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7" name="Google Shape;587;p14"/>
            <p:cNvSpPr/>
            <p:nvPr/>
          </p:nvSpPr>
          <p:spPr>
            <a:xfrm rot="1542597">
              <a:off x="8610736" y="32912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8" name="Google Shape;588;p14"/>
            <p:cNvSpPr/>
            <p:nvPr/>
          </p:nvSpPr>
          <p:spPr>
            <a:xfrm rot="1542597">
              <a:off x="7339195" y="24771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89" name="Google Shape;589;p14"/>
            <p:cNvSpPr/>
            <p:nvPr/>
          </p:nvSpPr>
          <p:spPr>
            <a:xfrm rot="1542597">
              <a:off x="8593093" y="27564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0" name="Google Shape;590;p14"/>
            <p:cNvSpPr/>
            <p:nvPr/>
          </p:nvSpPr>
          <p:spPr>
            <a:xfrm rot="1542597">
              <a:off x="8579244" y="35112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1" name="Google Shape;591;p14"/>
            <p:cNvSpPr/>
            <p:nvPr/>
          </p:nvSpPr>
          <p:spPr>
            <a:xfrm rot="1542597">
              <a:off x="8565124" y="253756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2" name="Google Shape;592;p14"/>
            <p:cNvSpPr/>
            <p:nvPr/>
          </p:nvSpPr>
          <p:spPr>
            <a:xfrm rot="1542597">
              <a:off x="8389199" y="22194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3" name="Google Shape;593;p14"/>
            <p:cNvSpPr/>
            <p:nvPr/>
          </p:nvSpPr>
          <p:spPr>
            <a:xfrm rot="1542597">
              <a:off x="8221404" y="204858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4" name="Google Shape;594;p14"/>
            <p:cNvSpPr/>
            <p:nvPr/>
          </p:nvSpPr>
          <p:spPr>
            <a:xfrm rot="1542597">
              <a:off x="5968586" y="37260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5" name="Google Shape;595;p14"/>
            <p:cNvSpPr/>
            <p:nvPr/>
          </p:nvSpPr>
          <p:spPr>
            <a:xfrm rot="1542597">
              <a:off x="5842984" y="351420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6" name="Google Shape;596;p14"/>
            <p:cNvSpPr/>
            <p:nvPr/>
          </p:nvSpPr>
          <p:spPr>
            <a:xfrm rot="1542597">
              <a:off x="6255924" y="39170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7" name="Google Shape;597;p14"/>
            <p:cNvSpPr/>
            <p:nvPr/>
          </p:nvSpPr>
          <p:spPr>
            <a:xfrm rot="1542597">
              <a:off x="6421607" y="41264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8" name="Google Shape;598;p14"/>
            <p:cNvSpPr/>
            <p:nvPr/>
          </p:nvSpPr>
          <p:spPr>
            <a:xfrm rot="1542597">
              <a:off x="6009487" y="39779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599" name="Google Shape;599;p14"/>
            <p:cNvSpPr/>
            <p:nvPr/>
          </p:nvSpPr>
          <p:spPr>
            <a:xfrm rot="1542597">
              <a:off x="6156684" y="42047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0" name="Google Shape;600;p14"/>
            <p:cNvSpPr/>
            <p:nvPr/>
          </p:nvSpPr>
          <p:spPr>
            <a:xfrm rot="1542597">
              <a:off x="6574839" y="43259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1" name="Google Shape;601;p14"/>
            <p:cNvSpPr/>
            <p:nvPr/>
          </p:nvSpPr>
          <p:spPr>
            <a:xfrm rot="1542597">
              <a:off x="6751369" y="41019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2" name="Google Shape;602;p14"/>
            <p:cNvSpPr/>
            <p:nvPr/>
          </p:nvSpPr>
          <p:spPr>
            <a:xfrm rot="1542597">
              <a:off x="6980935" y="418026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3" name="Google Shape;603;p14"/>
            <p:cNvSpPr/>
            <p:nvPr/>
          </p:nvSpPr>
          <p:spPr>
            <a:xfrm rot="1542597">
              <a:off x="6836595" y="44029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4" name="Google Shape;604;p14"/>
            <p:cNvSpPr/>
            <p:nvPr/>
          </p:nvSpPr>
          <p:spPr>
            <a:xfrm rot="1542597">
              <a:off x="6685329" y="45949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5" name="Google Shape;605;p14"/>
            <p:cNvSpPr/>
            <p:nvPr/>
          </p:nvSpPr>
          <p:spPr>
            <a:xfrm rot="1542597">
              <a:off x="6338141" y="44337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6" name="Google Shape;606;p14"/>
            <p:cNvSpPr/>
            <p:nvPr/>
          </p:nvSpPr>
          <p:spPr>
            <a:xfrm rot="1542597">
              <a:off x="6397234" y="464589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7" name="Google Shape;607;p14"/>
            <p:cNvSpPr/>
            <p:nvPr/>
          </p:nvSpPr>
          <p:spPr>
            <a:xfrm rot="1542597">
              <a:off x="6061227" y="443469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8" name="Google Shape;608;p14"/>
            <p:cNvSpPr/>
            <p:nvPr/>
          </p:nvSpPr>
          <p:spPr>
            <a:xfrm rot="1542597">
              <a:off x="6089022" y="46654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09" name="Google Shape;609;p14"/>
            <p:cNvSpPr/>
            <p:nvPr/>
          </p:nvSpPr>
          <p:spPr>
            <a:xfrm rot="1542597">
              <a:off x="5672838" y="37668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0" name="Google Shape;610;p14"/>
            <p:cNvSpPr/>
            <p:nvPr/>
          </p:nvSpPr>
          <p:spPr>
            <a:xfrm rot="1542597">
              <a:off x="5777330" y="40381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1" name="Google Shape;611;p14"/>
            <p:cNvSpPr/>
            <p:nvPr/>
          </p:nvSpPr>
          <p:spPr>
            <a:xfrm rot="1542597">
              <a:off x="5833433" y="42583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2" name="Google Shape;612;p14"/>
            <p:cNvSpPr/>
            <p:nvPr/>
          </p:nvSpPr>
          <p:spPr>
            <a:xfrm rot="1542597">
              <a:off x="5801281" y="44928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3" name="Google Shape;613;p14"/>
            <p:cNvSpPr/>
            <p:nvPr/>
          </p:nvSpPr>
          <p:spPr>
            <a:xfrm rot="1542597">
              <a:off x="5588514" y="31797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4" name="Google Shape;614;p14"/>
            <p:cNvSpPr/>
            <p:nvPr/>
          </p:nvSpPr>
          <p:spPr>
            <a:xfrm rot="1542597">
              <a:off x="5599053" y="34356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5" name="Google Shape;615;p14"/>
            <p:cNvSpPr/>
            <p:nvPr/>
          </p:nvSpPr>
          <p:spPr>
            <a:xfrm rot="1542597">
              <a:off x="5639149" y="288908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6" name="Google Shape;616;p14"/>
            <p:cNvSpPr/>
            <p:nvPr/>
          </p:nvSpPr>
          <p:spPr>
            <a:xfrm rot="1542597">
              <a:off x="5310808" y="33121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7" name="Google Shape;617;p14"/>
            <p:cNvSpPr/>
            <p:nvPr/>
          </p:nvSpPr>
          <p:spPr>
            <a:xfrm rot="1542597">
              <a:off x="5157830" y="34867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8" name="Google Shape;618;p14"/>
            <p:cNvSpPr/>
            <p:nvPr/>
          </p:nvSpPr>
          <p:spPr>
            <a:xfrm rot="1542597">
              <a:off x="5275742" y="3755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19" name="Google Shape;619;p14"/>
            <p:cNvSpPr/>
            <p:nvPr/>
          </p:nvSpPr>
          <p:spPr>
            <a:xfrm rot="1542597">
              <a:off x="5418154" y="29995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0" name="Google Shape;620;p14"/>
            <p:cNvSpPr/>
            <p:nvPr/>
          </p:nvSpPr>
          <p:spPr>
            <a:xfrm rot="1542597">
              <a:off x="5438881" y="36051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1" name="Google Shape;621;p14"/>
            <p:cNvSpPr/>
            <p:nvPr/>
          </p:nvSpPr>
          <p:spPr>
            <a:xfrm rot="1542597">
              <a:off x="5529178" y="39888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2" name="Google Shape;622;p14"/>
            <p:cNvSpPr/>
            <p:nvPr/>
          </p:nvSpPr>
          <p:spPr>
            <a:xfrm rot="1542597">
              <a:off x="5481063" y="42358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3" name="Google Shape;623;p14"/>
            <p:cNvSpPr/>
            <p:nvPr/>
          </p:nvSpPr>
          <p:spPr>
            <a:xfrm rot="1542597">
              <a:off x="5490067" y="44475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4" name="Google Shape;624;p14"/>
            <p:cNvSpPr/>
            <p:nvPr/>
          </p:nvSpPr>
          <p:spPr>
            <a:xfrm rot="1542597">
              <a:off x="5277980" y="402151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5" name="Google Shape;625;p14"/>
            <p:cNvSpPr/>
            <p:nvPr/>
          </p:nvSpPr>
          <p:spPr>
            <a:xfrm rot="1542597">
              <a:off x="5200741" y="42725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6" name="Google Shape;626;p14"/>
            <p:cNvSpPr/>
            <p:nvPr/>
          </p:nvSpPr>
          <p:spPr>
            <a:xfrm rot="1542597">
              <a:off x="4977932" y="36825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7" name="Google Shape;627;p14"/>
            <p:cNvSpPr/>
            <p:nvPr/>
          </p:nvSpPr>
          <p:spPr>
            <a:xfrm rot="1542597">
              <a:off x="5047577" y="394320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8" name="Google Shape;628;p14"/>
            <p:cNvSpPr/>
            <p:nvPr/>
          </p:nvSpPr>
          <p:spPr>
            <a:xfrm rot="1542597">
              <a:off x="5641000" y="46519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29" name="Google Shape;629;p14"/>
            <p:cNvSpPr/>
            <p:nvPr/>
          </p:nvSpPr>
          <p:spPr>
            <a:xfrm rot="1542597">
              <a:off x="5741488" y="48407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0" name="Google Shape;630;p14"/>
            <p:cNvSpPr/>
            <p:nvPr/>
          </p:nvSpPr>
          <p:spPr>
            <a:xfrm rot="1542597">
              <a:off x="5274298" y="46279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1" name="Google Shape;631;p14"/>
            <p:cNvSpPr/>
            <p:nvPr/>
          </p:nvSpPr>
          <p:spPr>
            <a:xfrm rot="1542597">
              <a:off x="5437197" y="47847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2" name="Google Shape;632;p14"/>
            <p:cNvSpPr/>
            <p:nvPr/>
          </p:nvSpPr>
          <p:spPr>
            <a:xfrm rot="1542597">
              <a:off x="5360647" y="49752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3" name="Google Shape;633;p14"/>
            <p:cNvSpPr/>
            <p:nvPr/>
          </p:nvSpPr>
          <p:spPr>
            <a:xfrm rot="1542597">
              <a:off x="5103952" y="44978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4" name="Google Shape;634;p14"/>
            <p:cNvSpPr/>
            <p:nvPr/>
          </p:nvSpPr>
          <p:spPr>
            <a:xfrm rot="1542597">
              <a:off x="4968462" y="42135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5" name="Google Shape;635;p14"/>
            <p:cNvSpPr/>
            <p:nvPr/>
          </p:nvSpPr>
          <p:spPr>
            <a:xfrm rot="1542597">
              <a:off x="4874183" y="44895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6" name="Google Shape;636;p14"/>
            <p:cNvSpPr/>
            <p:nvPr/>
          </p:nvSpPr>
          <p:spPr>
            <a:xfrm rot="1542597">
              <a:off x="4804818" y="38902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7" name="Google Shape;637;p14"/>
            <p:cNvSpPr/>
            <p:nvPr/>
          </p:nvSpPr>
          <p:spPr>
            <a:xfrm rot="1542597">
              <a:off x="4749530" y="41709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8" name="Google Shape;638;p14"/>
            <p:cNvSpPr/>
            <p:nvPr/>
          </p:nvSpPr>
          <p:spPr>
            <a:xfrm rot="1542597">
              <a:off x="4751514" y="48176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39" name="Google Shape;639;p14"/>
            <p:cNvSpPr/>
            <p:nvPr/>
          </p:nvSpPr>
          <p:spPr>
            <a:xfrm rot="1542597">
              <a:off x="5128310" y="49320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0" name="Google Shape;640;p14"/>
            <p:cNvSpPr/>
            <p:nvPr/>
          </p:nvSpPr>
          <p:spPr>
            <a:xfrm rot="1542597">
              <a:off x="4898511" y="500852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1" name="Google Shape;641;p14"/>
            <p:cNvSpPr/>
            <p:nvPr/>
          </p:nvSpPr>
          <p:spPr>
            <a:xfrm rot="1542597">
              <a:off x="4667269" y="46273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2" name="Google Shape;642;p14"/>
            <p:cNvSpPr/>
            <p:nvPr/>
          </p:nvSpPr>
          <p:spPr>
            <a:xfrm rot="1542597">
              <a:off x="4482701" y="47468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3" name="Google Shape;643;p14"/>
            <p:cNvSpPr/>
            <p:nvPr/>
          </p:nvSpPr>
          <p:spPr>
            <a:xfrm rot="1542597">
              <a:off x="4640642" y="43923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4" name="Google Shape;644;p14"/>
            <p:cNvSpPr/>
            <p:nvPr/>
          </p:nvSpPr>
          <p:spPr>
            <a:xfrm rot="1542597">
              <a:off x="4569279" y="406000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5" name="Google Shape;645;p14"/>
            <p:cNvSpPr/>
            <p:nvPr/>
          </p:nvSpPr>
          <p:spPr>
            <a:xfrm rot="1542597">
              <a:off x="4584807" y="374978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6" name="Google Shape;646;p14"/>
            <p:cNvSpPr/>
            <p:nvPr/>
          </p:nvSpPr>
          <p:spPr>
            <a:xfrm rot="1542597">
              <a:off x="4397109" y="38871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7" name="Google Shape;647;p14"/>
            <p:cNvSpPr/>
            <p:nvPr/>
          </p:nvSpPr>
          <p:spPr>
            <a:xfrm rot="1542597">
              <a:off x="4734717" y="356572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8" name="Google Shape;648;p14"/>
            <p:cNvSpPr/>
            <p:nvPr/>
          </p:nvSpPr>
          <p:spPr>
            <a:xfrm rot="1542597">
              <a:off x="4657735" y="49818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49" name="Google Shape;649;p14"/>
            <p:cNvSpPr/>
            <p:nvPr/>
          </p:nvSpPr>
          <p:spPr>
            <a:xfrm rot="1542597">
              <a:off x="4352731" y="36071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0" name="Google Shape;650;p14"/>
            <p:cNvSpPr/>
            <p:nvPr/>
          </p:nvSpPr>
          <p:spPr>
            <a:xfrm rot="1542597">
              <a:off x="5120841" y="518490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1" name="Google Shape;651;p14"/>
            <p:cNvSpPr/>
            <p:nvPr/>
          </p:nvSpPr>
          <p:spPr>
            <a:xfrm rot="1542597">
              <a:off x="5346692" y="52021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2" name="Google Shape;652;p14"/>
            <p:cNvSpPr/>
            <p:nvPr/>
          </p:nvSpPr>
          <p:spPr>
            <a:xfrm rot="1542597">
              <a:off x="5569569" y="51289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3" name="Google Shape;653;p14"/>
            <p:cNvSpPr/>
            <p:nvPr/>
          </p:nvSpPr>
          <p:spPr>
            <a:xfrm rot="1542597">
              <a:off x="5788414" y="50629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4" name="Google Shape;654;p14"/>
            <p:cNvSpPr/>
            <p:nvPr/>
          </p:nvSpPr>
          <p:spPr>
            <a:xfrm rot="1542597">
              <a:off x="5998686" y="48535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5" name="Google Shape;655;p14"/>
            <p:cNvSpPr/>
            <p:nvPr/>
          </p:nvSpPr>
          <p:spPr>
            <a:xfrm rot="1542597">
              <a:off x="6378369" y="48678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6" name="Google Shape;656;p14"/>
            <p:cNvSpPr/>
            <p:nvPr/>
          </p:nvSpPr>
          <p:spPr>
            <a:xfrm rot="1542597">
              <a:off x="6024017" y="516091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7" name="Google Shape;657;p14"/>
            <p:cNvSpPr/>
            <p:nvPr/>
          </p:nvSpPr>
          <p:spPr>
            <a:xfrm rot="1542597">
              <a:off x="5286234" y="542194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8" name="Google Shape;658;p14"/>
            <p:cNvSpPr/>
            <p:nvPr/>
          </p:nvSpPr>
          <p:spPr>
            <a:xfrm rot="1542597">
              <a:off x="5503514" y="53985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59" name="Google Shape;659;p14"/>
            <p:cNvSpPr/>
            <p:nvPr/>
          </p:nvSpPr>
          <p:spPr>
            <a:xfrm rot="1542597">
              <a:off x="5800673" y="52970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0" name="Google Shape;660;p14"/>
            <p:cNvSpPr/>
            <p:nvPr/>
          </p:nvSpPr>
          <p:spPr>
            <a:xfrm rot="1542597">
              <a:off x="5733554" y="54679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1" name="Google Shape;661;p14"/>
            <p:cNvSpPr/>
            <p:nvPr/>
          </p:nvSpPr>
          <p:spPr>
            <a:xfrm rot="1542597">
              <a:off x="6006798" y="54054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2" name="Google Shape;662;p14"/>
            <p:cNvSpPr/>
            <p:nvPr/>
          </p:nvSpPr>
          <p:spPr>
            <a:xfrm rot="1542597">
              <a:off x="6288810" y="522572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3" name="Google Shape;663;p14"/>
            <p:cNvSpPr/>
            <p:nvPr/>
          </p:nvSpPr>
          <p:spPr>
            <a:xfrm rot="1542597">
              <a:off x="6256491" y="54587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4" name="Google Shape;664;p14"/>
            <p:cNvSpPr/>
            <p:nvPr/>
          </p:nvSpPr>
          <p:spPr>
            <a:xfrm rot="1542597">
              <a:off x="5909680" y="568013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5" name="Google Shape;665;p14"/>
            <p:cNvSpPr/>
            <p:nvPr/>
          </p:nvSpPr>
          <p:spPr>
            <a:xfrm rot="1542597">
              <a:off x="6177164" y="57242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6" name="Google Shape;666;p14"/>
            <p:cNvSpPr/>
            <p:nvPr/>
          </p:nvSpPr>
          <p:spPr>
            <a:xfrm rot="1542597">
              <a:off x="5126268" y="54736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7" name="Google Shape;667;p14"/>
            <p:cNvSpPr/>
            <p:nvPr/>
          </p:nvSpPr>
          <p:spPr>
            <a:xfrm rot="1542597">
              <a:off x="4795654" y="52538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8" name="Google Shape;668;p14"/>
            <p:cNvSpPr/>
            <p:nvPr/>
          </p:nvSpPr>
          <p:spPr>
            <a:xfrm rot="1542597">
              <a:off x="4577207" y="513401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69" name="Google Shape;669;p14"/>
            <p:cNvSpPr/>
            <p:nvPr/>
          </p:nvSpPr>
          <p:spPr>
            <a:xfrm rot="1542597">
              <a:off x="6071704" y="56004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0" name="Google Shape;670;p14"/>
            <p:cNvSpPr/>
            <p:nvPr/>
          </p:nvSpPr>
          <p:spPr>
            <a:xfrm rot="1542597">
              <a:off x="5727693" y="56377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1" name="Google Shape;671;p14"/>
            <p:cNvSpPr/>
            <p:nvPr/>
          </p:nvSpPr>
          <p:spPr>
            <a:xfrm rot="1542597">
              <a:off x="6491872" y="52911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2" name="Google Shape;672;p14"/>
            <p:cNvSpPr/>
            <p:nvPr/>
          </p:nvSpPr>
          <p:spPr>
            <a:xfrm rot="1542597">
              <a:off x="6548706" y="50647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3" name="Google Shape;673;p14"/>
            <p:cNvSpPr/>
            <p:nvPr/>
          </p:nvSpPr>
          <p:spPr>
            <a:xfrm rot="1542597">
              <a:off x="6663641" y="48235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4" name="Google Shape;674;p14"/>
            <p:cNvSpPr/>
            <p:nvPr/>
          </p:nvSpPr>
          <p:spPr>
            <a:xfrm rot="1542597">
              <a:off x="6413426" y="55789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5" name="Google Shape;675;p14"/>
            <p:cNvSpPr/>
            <p:nvPr/>
          </p:nvSpPr>
          <p:spPr>
            <a:xfrm rot="1542597">
              <a:off x="6883342" y="48980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6" name="Google Shape;676;p14"/>
            <p:cNvSpPr/>
            <p:nvPr/>
          </p:nvSpPr>
          <p:spPr>
            <a:xfrm rot="1542597">
              <a:off x="6773510" y="51267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7" name="Google Shape;677;p14"/>
            <p:cNvSpPr/>
            <p:nvPr/>
          </p:nvSpPr>
          <p:spPr>
            <a:xfrm rot="1542597">
              <a:off x="4768343" y="54236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8" name="Google Shape;678;p14"/>
            <p:cNvSpPr/>
            <p:nvPr/>
          </p:nvSpPr>
          <p:spPr>
            <a:xfrm rot="1542597">
              <a:off x="4916141" y="54619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79" name="Google Shape;679;p14"/>
            <p:cNvSpPr/>
            <p:nvPr/>
          </p:nvSpPr>
          <p:spPr>
            <a:xfrm rot="1542597">
              <a:off x="4482379" y="52359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0" name="Google Shape;680;p14"/>
            <p:cNvSpPr/>
            <p:nvPr/>
          </p:nvSpPr>
          <p:spPr>
            <a:xfrm rot="1542597">
              <a:off x="4636512" y="53071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1" name="Google Shape;681;p14"/>
            <p:cNvSpPr/>
            <p:nvPr/>
          </p:nvSpPr>
          <p:spPr>
            <a:xfrm rot="1542597">
              <a:off x="5021643" y="55607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2" name="Google Shape;682;p14"/>
            <p:cNvSpPr/>
            <p:nvPr/>
          </p:nvSpPr>
          <p:spPr>
            <a:xfrm rot="1542597">
              <a:off x="5195307" y="564236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3" name="Google Shape;683;p14"/>
            <p:cNvSpPr/>
            <p:nvPr/>
          </p:nvSpPr>
          <p:spPr>
            <a:xfrm rot="1542597">
              <a:off x="4433211" y="50244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4" name="Google Shape;684;p14"/>
            <p:cNvSpPr/>
            <p:nvPr/>
          </p:nvSpPr>
          <p:spPr>
            <a:xfrm rot="1542597">
              <a:off x="6039623" y="58262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5" name="Google Shape;685;p14"/>
            <p:cNvSpPr/>
            <p:nvPr/>
          </p:nvSpPr>
          <p:spPr>
            <a:xfrm rot="1542597">
              <a:off x="6663011" y="538826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6" name="Google Shape;686;p14"/>
            <p:cNvSpPr/>
            <p:nvPr/>
          </p:nvSpPr>
          <p:spPr>
            <a:xfrm rot="1542597">
              <a:off x="6889662" y="53112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7" name="Google Shape;687;p14"/>
            <p:cNvSpPr/>
            <p:nvPr/>
          </p:nvSpPr>
          <p:spPr>
            <a:xfrm rot="1542597">
              <a:off x="4414372" y="45097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8" name="Google Shape;688;p14"/>
            <p:cNvSpPr/>
            <p:nvPr/>
          </p:nvSpPr>
          <p:spPr>
            <a:xfrm rot="1542597">
              <a:off x="4394014" y="43286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89" name="Google Shape;689;p14"/>
            <p:cNvSpPr/>
            <p:nvPr/>
          </p:nvSpPr>
          <p:spPr>
            <a:xfrm rot="1542597">
              <a:off x="4309504" y="413182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0" name="Google Shape;690;p14"/>
            <p:cNvSpPr/>
            <p:nvPr/>
          </p:nvSpPr>
          <p:spPr>
            <a:xfrm rot="1542597">
              <a:off x="4330533" y="48540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1" name="Google Shape;691;p14"/>
            <p:cNvSpPr/>
            <p:nvPr/>
          </p:nvSpPr>
          <p:spPr>
            <a:xfrm rot="1542597">
              <a:off x="4286753" y="5037050"/>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2" name="Google Shape;692;p14"/>
            <p:cNvSpPr/>
            <p:nvPr/>
          </p:nvSpPr>
          <p:spPr>
            <a:xfrm rot="1542597">
              <a:off x="3969234" y="4367409"/>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3" name="Google Shape;693;p14"/>
            <p:cNvSpPr/>
            <p:nvPr/>
          </p:nvSpPr>
          <p:spPr>
            <a:xfrm rot="1542597">
              <a:off x="6234504" y="5824070"/>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4" name="Google Shape;694;p14"/>
            <p:cNvSpPr/>
            <p:nvPr/>
          </p:nvSpPr>
          <p:spPr>
            <a:xfrm rot="1542597">
              <a:off x="6672056" y="5777228"/>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5" name="Google Shape;695;p14"/>
            <p:cNvSpPr/>
            <p:nvPr/>
          </p:nvSpPr>
          <p:spPr>
            <a:xfrm rot="1542597">
              <a:off x="6910113" y="5713653"/>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6" name="Google Shape;696;p14"/>
            <p:cNvSpPr/>
            <p:nvPr/>
          </p:nvSpPr>
          <p:spPr>
            <a:xfrm rot="1542597">
              <a:off x="6762022" y="5672191"/>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7" name="Google Shape;697;p14"/>
            <p:cNvSpPr/>
            <p:nvPr/>
          </p:nvSpPr>
          <p:spPr>
            <a:xfrm rot="1542597">
              <a:off x="6511429" y="5782452"/>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8" name="Google Shape;698;p14"/>
            <p:cNvSpPr/>
            <p:nvPr/>
          </p:nvSpPr>
          <p:spPr>
            <a:xfrm rot="1542597">
              <a:off x="4168979" y="4898146"/>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699" name="Google Shape;699;p14"/>
            <p:cNvSpPr/>
            <p:nvPr/>
          </p:nvSpPr>
          <p:spPr>
            <a:xfrm rot="1542597">
              <a:off x="3813749" y="4361926"/>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0" name="Google Shape;700;p14"/>
            <p:cNvSpPr/>
            <p:nvPr/>
          </p:nvSpPr>
          <p:spPr>
            <a:xfrm rot="1542597">
              <a:off x="3805431" y="3343340"/>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1" name="Google Shape;701;p14"/>
            <p:cNvSpPr/>
            <p:nvPr/>
          </p:nvSpPr>
          <p:spPr>
            <a:xfrm rot="1542597">
              <a:off x="3913510" y="3125117"/>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2" name="Google Shape;702;p14"/>
            <p:cNvSpPr/>
            <p:nvPr/>
          </p:nvSpPr>
          <p:spPr>
            <a:xfrm rot="1542597">
              <a:off x="4250366" y="465890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3" name="Google Shape;703;p14"/>
            <p:cNvSpPr/>
            <p:nvPr/>
          </p:nvSpPr>
          <p:spPr>
            <a:xfrm rot="1542597">
              <a:off x="4123366" y="45309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4" name="Google Shape;704;p14"/>
            <p:cNvSpPr/>
            <p:nvPr/>
          </p:nvSpPr>
          <p:spPr>
            <a:xfrm rot="1542597">
              <a:off x="4135164" y="42777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5" name="Google Shape;705;p14"/>
            <p:cNvSpPr/>
            <p:nvPr/>
          </p:nvSpPr>
          <p:spPr>
            <a:xfrm rot="1542597">
              <a:off x="4100850" y="47887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6" name="Google Shape;706;p14"/>
            <p:cNvSpPr/>
            <p:nvPr/>
          </p:nvSpPr>
          <p:spPr>
            <a:xfrm rot="1542597">
              <a:off x="3996075" y="46706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7" name="Google Shape;707;p14"/>
            <p:cNvSpPr/>
            <p:nvPr/>
          </p:nvSpPr>
          <p:spPr>
            <a:xfrm rot="1542597">
              <a:off x="3906678" y="45360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8" name="Google Shape;708;p14"/>
            <p:cNvSpPr/>
            <p:nvPr/>
          </p:nvSpPr>
          <p:spPr>
            <a:xfrm rot="1542597">
              <a:off x="5848198" y="58125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09" name="Google Shape;709;p14"/>
            <p:cNvSpPr/>
            <p:nvPr/>
          </p:nvSpPr>
          <p:spPr>
            <a:xfrm rot="1542597">
              <a:off x="6588782" y="560482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0" name="Google Shape;710;p14"/>
            <p:cNvSpPr/>
            <p:nvPr/>
          </p:nvSpPr>
          <p:spPr>
            <a:xfrm rot="1542597">
              <a:off x="6384265" y="577662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1" name="Google Shape;711;p14"/>
            <p:cNvSpPr/>
            <p:nvPr/>
          </p:nvSpPr>
          <p:spPr>
            <a:xfrm rot="1542597">
              <a:off x="6864268" y="553192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2" name="Google Shape;712;p14"/>
            <p:cNvSpPr/>
            <p:nvPr/>
          </p:nvSpPr>
          <p:spPr>
            <a:xfrm rot="1542597">
              <a:off x="7059834" y="54823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3" name="Google Shape;713;p14"/>
            <p:cNvSpPr/>
            <p:nvPr/>
          </p:nvSpPr>
          <p:spPr>
            <a:xfrm rot="1542597">
              <a:off x="7120377" y="52550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4" name="Google Shape;714;p14"/>
            <p:cNvSpPr/>
            <p:nvPr/>
          </p:nvSpPr>
          <p:spPr>
            <a:xfrm rot="1542597">
              <a:off x="7068188" y="50596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5" name="Google Shape;715;p14"/>
            <p:cNvSpPr/>
            <p:nvPr/>
          </p:nvSpPr>
          <p:spPr>
            <a:xfrm rot="1542597">
              <a:off x="7073093" y="47517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6" name="Google Shape;716;p14"/>
            <p:cNvSpPr/>
            <p:nvPr/>
          </p:nvSpPr>
          <p:spPr>
            <a:xfrm rot="1542597">
              <a:off x="7181244" y="431340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7" name="Google Shape;717;p14"/>
            <p:cNvSpPr/>
            <p:nvPr/>
          </p:nvSpPr>
          <p:spPr>
            <a:xfrm rot="1542597">
              <a:off x="7298571" y="46585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8" name="Google Shape;718;p14"/>
            <p:cNvSpPr/>
            <p:nvPr/>
          </p:nvSpPr>
          <p:spPr>
            <a:xfrm rot="1542597">
              <a:off x="7369429" y="44004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19" name="Google Shape;719;p14"/>
            <p:cNvSpPr/>
            <p:nvPr/>
          </p:nvSpPr>
          <p:spPr>
            <a:xfrm rot="1542597">
              <a:off x="7587522" y="44715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0" name="Google Shape;720;p14"/>
            <p:cNvSpPr/>
            <p:nvPr/>
          </p:nvSpPr>
          <p:spPr>
            <a:xfrm rot="1542597">
              <a:off x="7509790" y="47138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1" name="Google Shape;721;p14"/>
            <p:cNvSpPr/>
            <p:nvPr/>
          </p:nvSpPr>
          <p:spPr>
            <a:xfrm rot="1542597">
              <a:off x="7256658" y="49267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2" name="Google Shape;722;p14"/>
            <p:cNvSpPr/>
            <p:nvPr/>
          </p:nvSpPr>
          <p:spPr>
            <a:xfrm rot="1542597">
              <a:off x="7450692" y="498292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3" name="Google Shape;723;p14"/>
            <p:cNvSpPr/>
            <p:nvPr/>
          </p:nvSpPr>
          <p:spPr>
            <a:xfrm rot="1542597">
              <a:off x="7332073" y="52157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4" name="Google Shape;724;p14"/>
            <p:cNvSpPr/>
            <p:nvPr/>
          </p:nvSpPr>
          <p:spPr>
            <a:xfrm rot="1542597">
              <a:off x="7539311" y="52489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5" name="Google Shape;725;p14"/>
            <p:cNvSpPr/>
            <p:nvPr/>
          </p:nvSpPr>
          <p:spPr>
            <a:xfrm rot="1542597">
              <a:off x="7673846" y="49033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6" name="Google Shape;726;p14"/>
            <p:cNvSpPr/>
            <p:nvPr/>
          </p:nvSpPr>
          <p:spPr>
            <a:xfrm rot="1542597">
              <a:off x="7662938" y="51069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7" name="Google Shape;727;p14"/>
            <p:cNvSpPr/>
            <p:nvPr/>
          </p:nvSpPr>
          <p:spPr>
            <a:xfrm rot="1542597">
              <a:off x="7874116" y="49724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8" name="Google Shape;728;p14"/>
            <p:cNvSpPr/>
            <p:nvPr/>
          </p:nvSpPr>
          <p:spPr>
            <a:xfrm rot="1542597">
              <a:off x="7740366" y="46921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29" name="Google Shape;729;p14"/>
            <p:cNvSpPr/>
            <p:nvPr/>
          </p:nvSpPr>
          <p:spPr>
            <a:xfrm rot="1542597">
              <a:off x="7712235" y="42990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0" name="Google Shape;730;p14"/>
            <p:cNvSpPr/>
            <p:nvPr/>
          </p:nvSpPr>
          <p:spPr>
            <a:xfrm rot="1542597">
              <a:off x="8070250" y="48505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1" name="Google Shape;731;p14"/>
            <p:cNvSpPr/>
            <p:nvPr/>
          </p:nvSpPr>
          <p:spPr>
            <a:xfrm rot="1542597">
              <a:off x="7953258" y="47264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2" name="Google Shape;732;p14"/>
            <p:cNvSpPr/>
            <p:nvPr/>
          </p:nvSpPr>
          <p:spPr>
            <a:xfrm rot="1542597">
              <a:off x="7886992" y="451031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3" name="Google Shape;733;p14"/>
            <p:cNvSpPr/>
            <p:nvPr/>
          </p:nvSpPr>
          <p:spPr>
            <a:xfrm rot="1542597">
              <a:off x="8095283" y="45324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4" name="Google Shape;734;p14"/>
            <p:cNvSpPr/>
            <p:nvPr/>
          </p:nvSpPr>
          <p:spPr>
            <a:xfrm rot="1542597">
              <a:off x="7982130" y="509624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5" name="Google Shape;735;p14"/>
            <p:cNvSpPr/>
            <p:nvPr/>
          </p:nvSpPr>
          <p:spPr>
            <a:xfrm rot="1542597">
              <a:off x="8194727" y="4820488"/>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6" name="Google Shape;736;p14"/>
            <p:cNvSpPr/>
            <p:nvPr/>
          </p:nvSpPr>
          <p:spPr>
            <a:xfrm rot="1542597">
              <a:off x="5942192" y="1935113"/>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7" name="Google Shape;737;p14"/>
            <p:cNvSpPr/>
            <p:nvPr/>
          </p:nvSpPr>
          <p:spPr>
            <a:xfrm rot="1542597">
              <a:off x="4382810" y="2095522"/>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8" name="Google Shape;738;p14"/>
            <p:cNvSpPr/>
            <p:nvPr/>
          </p:nvSpPr>
          <p:spPr>
            <a:xfrm rot="1542597">
              <a:off x="4175307" y="1910238"/>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39" name="Google Shape;739;p14"/>
            <p:cNvSpPr/>
            <p:nvPr/>
          </p:nvSpPr>
          <p:spPr>
            <a:xfrm rot="1542597">
              <a:off x="4163371" y="1496034"/>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0" name="Google Shape;740;p14"/>
            <p:cNvSpPr/>
            <p:nvPr/>
          </p:nvSpPr>
          <p:spPr>
            <a:xfrm rot="1542597">
              <a:off x="7177865" y="967031"/>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1" name="Google Shape;741;p14"/>
            <p:cNvSpPr/>
            <p:nvPr/>
          </p:nvSpPr>
          <p:spPr>
            <a:xfrm rot="1542597">
              <a:off x="7126707" y="757995"/>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2" name="Google Shape;742;p14"/>
            <p:cNvSpPr/>
            <p:nvPr/>
          </p:nvSpPr>
          <p:spPr>
            <a:xfrm rot="1542597">
              <a:off x="6977224" y="712571"/>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3" name="Google Shape;743;p14"/>
            <p:cNvSpPr/>
            <p:nvPr/>
          </p:nvSpPr>
          <p:spPr>
            <a:xfrm rot="1542597">
              <a:off x="8338934" y="42003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4" name="Google Shape;744;p14"/>
            <p:cNvSpPr/>
            <p:nvPr/>
          </p:nvSpPr>
          <p:spPr>
            <a:xfrm rot="1542597">
              <a:off x="8488461" y="41012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5" name="Google Shape;745;p14"/>
            <p:cNvSpPr/>
            <p:nvPr/>
          </p:nvSpPr>
          <p:spPr>
            <a:xfrm rot="1542597">
              <a:off x="8555255" y="42914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6" name="Google Shape;746;p14"/>
            <p:cNvSpPr/>
            <p:nvPr/>
          </p:nvSpPr>
          <p:spPr>
            <a:xfrm rot="1542597">
              <a:off x="8436713" y="43772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7" name="Google Shape;747;p14"/>
            <p:cNvSpPr/>
            <p:nvPr/>
          </p:nvSpPr>
          <p:spPr>
            <a:xfrm rot="1542597">
              <a:off x="8240770" y="44211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8" name="Google Shape;748;p14"/>
            <p:cNvSpPr/>
            <p:nvPr/>
          </p:nvSpPr>
          <p:spPr>
            <a:xfrm rot="1542597">
              <a:off x="8272845" y="47066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49" name="Google Shape;749;p14"/>
            <p:cNvSpPr/>
            <p:nvPr/>
          </p:nvSpPr>
          <p:spPr>
            <a:xfrm rot="1542597">
              <a:off x="8096371" y="49800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0" name="Google Shape;750;p14"/>
            <p:cNvSpPr/>
            <p:nvPr/>
          </p:nvSpPr>
          <p:spPr>
            <a:xfrm rot="1542597">
              <a:off x="8332049" y="461264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1" name="Google Shape;751;p14"/>
            <p:cNvSpPr/>
            <p:nvPr/>
          </p:nvSpPr>
          <p:spPr>
            <a:xfrm rot="1542597">
              <a:off x="8448572" y="45135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2" name="Google Shape;752;p14"/>
            <p:cNvSpPr/>
            <p:nvPr/>
          </p:nvSpPr>
          <p:spPr>
            <a:xfrm rot="1542597">
              <a:off x="8624123" y="41479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3" name="Google Shape;753;p14"/>
            <p:cNvSpPr/>
            <p:nvPr/>
          </p:nvSpPr>
          <p:spPr>
            <a:xfrm rot="1542597">
              <a:off x="8677319" y="397496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4" name="Google Shape;754;p14"/>
            <p:cNvSpPr/>
            <p:nvPr/>
          </p:nvSpPr>
          <p:spPr>
            <a:xfrm rot="1542597">
              <a:off x="8527400" y="39107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5" name="Google Shape;755;p14"/>
            <p:cNvSpPr/>
            <p:nvPr/>
          </p:nvSpPr>
          <p:spPr>
            <a:xfrm rot="1542597">
              <a:off x="8632605" y="37122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6" name="Google Shape;756;p14"/>
            <p:cNvSpPr/>
            <p:nvPr/>
          </p:nvSpPr>
          <p:spPr>
            <a:xfrm rot="1542597">
              <a:off x="8732206" y="38227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7" name="Google Shape;757;p14"/>
            <p:cNvSpPr/>
            <p:nvPr/>
          </p:nvSpPr>
          <p:spPr>
            <a:xfrm rot="1542597">
              <a:off x="8772368" y="34696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8" name="Google Shape;758;p14"/>
            <p:cNvSpPr/>
            <p:nvPr/>
          </p:nvSpPr>
          <p:spPr>
            <a:xfrm rot="1542597">
              <a:off x="8776443" y="332989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59" name="Google Shape;759;p14"/>
            <p:cNvSpPr/>
            <p:nvPr/>
          </p:nvSpPr>
          <p:spPr>
            <a:xfrm rot="1542597">
              <a:off x="8659063" y="23899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0" name="Google Shape;760;p14"/>
            <p:cNvSpPr/>
            <p:nvPr/>
          </p:nvSpPr>
          <p:spPr>
            <a:xfrm rot="1542597">
              <a:off x="8756261" y="273158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1" name="Google Shape;761;p14"/>
            <p:cNvSpPr/>
            <p:nvPr/>
          </p:nvSpPr>
          <p:spPr>
            <a:xfrm rot="1542597">
              <a:off x="8785180" y="305178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2" name="Google Shape;762;p14"/>
            <p:cNvSpPr/>
            <p:nvPr/>
          </p:nvSpPr>
          <p:spPr>
            <a:xfrm rot="1542597">
              <a:off x="8602847" y="22921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3" name="Google Shape;763;p14"/>
            <p:cNvSpPr/>
            <p:nvPr/>
          </p:nvSpPr>
          <p:spPr>
            <a:xfrm rot="1542597">
              <a:off x="8455063" y="20363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4" name="Google Shape;764;p14"/>
            <p:cNvSpPr/>
            <p:nvPr/>
          </p:nvSpPr>
          <p:spPr>
            <a:xfrm rot="1542597">
              <a:off x="8465192" y="19148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5" name="Google Shape;765;p14"/>
            <p:cNvSpPr/>
            <p:nvPr/>
          </p:nvSpPr>
          <p:spPr>
            <a:xfrm rot="1542597">
              <a:off x="7995712" y="209801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6" name="Google Shape;766;p14"/>
            <p:cNvSpPr/>
            <p:nvPr/>
          </p:nvSpPr>
          <p:spPr>
            <a:xfrm rot="1542597">
              <a:off x="7758452" y="21858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7" name="Google Shape;767;p14"/>
            <p:cNvSpPr/>
            <p:nvPr/>
          </p:nvSpPr>
          <p:spPr>
            <a:xfrm rot="1542597">
              <a:off x="7913597" y="189749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8" name="Google Shape;768;p14"/>
            <p:cNvSpPr/>
            <p:nvPr/>
          </p:nvSpPr>
          <p:spPr>
            <a:xfrm rot="1542597">
              <a:off x="8289741" y="18751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69" name="Google Shape;769;p14"/>
            <p:cNvSpPr/>
            <p:nvPr/>
          </p:nvSpPr>
          <p:spPr>
            <a:xfrm rot="1542597">
              <a:off x="8135024" y="17922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0" name="Google Shape;770;p14"/>
            <p:cNvSpPr/>
            <p:nvPr/>
          </p:nvSpPr>
          <p:spPr>
            <a:xfrm rot="1542597">
              <a:off x="8242126" y="16212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1" name="Google Shape;771;p14"/>
            <p:cNvSpPr/>
            <p:nvPr/>
          </p:nvSpPr>
          <p:spPr>
            <a:xfrm rot="1542597">
              <a:off x="8170894" y="14943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2" name="Google Shape;772;p14"/>
            <p:cNvSpPr/>
            <p:nvPr/>
          </p:nvSpPr>
          <p:spPr>
            <a:xfrm rot="1542597">
              <a:off x="8025585" y="148125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3" name="Google Shape;773;p14"/>
            <p:cNvSpPr/>
            <p:nvPr/>
          </p:nvSpPr>
          <p:spPr>
            <a:xfrm rot="1542597">
              <a:off x="8000842" y="16501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4" name="Google Shape;774;p14"/>
            <p:cNvSpPr/>
            <p:nvPr/>
          </p:nvSpPr>
          <p:spPr>
            <a:xfrm rot="1542597">
              <a:off x="7772559" y="169742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5" name="Google Shape;775;p14"/>
            <p:cNvSpPr/>
            <p:nvPr/>
          </p:nvSpPr>
          <p:spPr>
            <a:xfrm rot="1542597">
              <a:off x="7689675" y="19660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6" name="Google Shape;776;p14"/>
            <p:cNvSpPr/>
            <p:nvPr/>
          </p:nvSpPr>
          <p:spPr>
            <a:xfrm rot="1542597">
              <a:off x="7482600" y="207671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7" name="Google Shape;777;p14"/>
            <p:cNvSpPr/>
            <p:nvPr/>
          </p:nvSpPr>
          <p:spPr>
            <a:xfrm rot="1542597">
              <a:off x="7406508" y="22817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8" name="Google Shape;778;p14"/>
            <p:cNvSpPr/>
            <p:nvPr/>
          </p:nvSpPr>
          <p:spPr>
            <a:xfrm rot="1542597">
              <a:off x="7804499" y="14924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79" name="Google Shape;779;p14"/>
            <p:cNvSpPr/>
            <p:nvPr/>
          </p:nvSpPr>
          <p:spPr>
            <a:xfrm rot="1542597">
              <a:off x="7124155" y="258048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0" name="Google Shape;780;p14"/>
            <p:cNvSpPr/>
            <p:nvPr/>
          </p:nvSpPr>
          <p:spPr>
            <a:xfrm rot="1542597">
              <a:off x="6992566" y="239612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1" name="Google Shape;781;p14"/>
            <p:cNvSpPr/>
            <p:nvPr/>
          </p:nvSpPr>
          <p:spPr>
            <a:xfrm rot="1542597">
              <a:off x="6812556" y="257144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2" name="Google Shape;782;p14"/>
            <p:cNvSpPr/>
            <p:nvPr/>
          </p:nvSpPr>
          <p:spPr>
            <a:xfrm rot="1542597">
              <a:off x="6621960" y="23670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3" name="Google Shape;783;p14"/>
            <p:cNvSpPr/>
            <p:nvPr/>
          </p:nvSpPr>
          <p:spPr>
            <a:xfrm rot="1542597">
              <a:off x="6532605" y="26702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4" name="Google Shape;784;p14"/>
            <p:cNvSpPr/>
            <p:nvPr/>
          </p:nvSpPr>
          <p:spPr>
            <a:xfrm rot="1542597">
              <a:off x="6360498" y="25105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5" name="Google Shape;785;p14"/>
            <p:cNvSpPr/>
            <p:nvPr/>
          </p:nvSpPr>
          <p:spPr>
            <a:xfrm rot="1542597">
              <a:off x="7203452" y="212780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6" name="Google Shape;786;p14"/>
            <p:cNvSpPr/>
            <p:nvPr/>
          </p:nvSpPr>
          <p:spPr>
            <a:xfrm rot="1542597">
              <a:off x="6537292" y="214236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7" name="Google Shape;787;p14"/>
            <p:cNvSpPr/>
            <p:nvPr/>
          </p:nvSpPr>
          <p:spPr>
            <a:xfrm rot="1542597">
              <a:off x="6314660" y="226434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8" name="Google Shape;788;p14"/>
            <p:cNvSpPr/>
            <p:nvPr/>
          </p:nvSpPr>
          <p:spPr>
            <a:xfrm rot="1542597">
              <a:off x="6804723" y="20300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89" name="Google Shape;789;p14"/>
            <p:cNvSpPr/>
            <p:nvPr/>
          </p:nvSpPr>
          <p:spPr>
            <a:xfrm rot="1542597">
              <a:off x="7054871" y="19111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0" name="Google Shape;790;p14"/>
            <p:cNvSpPr/>
            <p:nvPr/>
          </p:nvSpPr>
          <p:spPr>
            <a:xfrm rot="1542597">
              <a:off x="7260418" y="182580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1" name="Google Shape;791;p14"/>
            <p:cNvSpPr/>
            <p:nvPr/>
          </p:nvSpPr>
          <p:spPr>
            <a:xfrm rot="1542597">
              <a:off x="7510081" y="17973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2" name="Google Shape;792;p14"/>
            <p:cNvSpPr/>
            <p:nvPr/>
          </p:nvSpPr>
          <p:spPr>
            <a:xfrm rot="1542597">
              <a:off x="7544465" y="15721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3" name="Google Shape;793;p14"/>
            <p:cNvSpPr/>
            <p:nvPr/>
          </p:nvSpPr>
          <p:spPr>
            <a:xfrm rot="1542597">
              <a:off x="7289097" y="15976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4" name="Google Shape;794;p14"/>
            <p:cNvSpPr/>
            <p:nvPr/>
          </p:nvSpPr>
          <p:spPr>
            <a:xfrm rot="1542597">
              <a:off x="7058475" y="15655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5" name="Google Shape;795;p14"/>
            <p:cNvSpPr/>
            <p:nvPr/>
          </p:nvSpPr>
          <p:spPr>
            <a:xfrm rot="1542597">
              <a:off x="6772698" y="18074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6" name="Google Shape;796;p14"/>
            <p:cNvSpPr/>
            <p:nvPr/>
          </p:nvSpPr>
          <p:spPr>
            <a:xfrm rot="1542597">
              <a:off x="7405989" y="26673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7" name="Google Shape;797;p14"/>
            <p:cNvSpPr/>
            <p:nvPr/>
          </p:nvSpPr>
          <p:spPr>
            <a:xfrm rot="1542597">
              <a:off x="8000083" y="13389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8" name="Google Shape;798;p14"/>
            <p:cNvSpPr/>
            <p:nvPr/>
          </p:nvSpPr>
          <p:spPr>
            <a:xfrm rot="1542597">
              <a:off x="7724937" y="13219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799" name="Google Shape;799;p14"/>
            <p:cNvSpPr/>
            <p:nvPr/>
          </p:nvSpPr>
          <p:spPr>
            <a:xfrm rot="1542597">
              <a:off x="7525897" y="13437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0" name="Google Shape;800;p14"/>
            <p:cNvSpPr/>
            <p:nvPr/>
          </p:nvSpPr>
          <p:spPr>
            <a:xfrm rot="1542597">
              <a:off x="7784222" y="11487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1" name="Google Shape;801;p14"/>
            <p:cNvSpPr/>
            <p:nvPr/>
          </p:nvSpPr>
          <p:spPr>
            <a:xfrm rot="1542597">
              <a:off x="7673403" y="10676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2" name="Google Shape;802;p14"/>
            <p:cNvSpPr/>
            <p:nvPr/>
          </p:nvSpPr>
          <p:spPr>
            <a:xfrm rot="1542597">
              <a:off x="7500510" y="11573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3" name="Google Shape;803;p14"/>
            <p:cNvSpPr/>
            <p:nvPr/>
          </p:nvSpPr>
          <p:spPr>
            <a:xfrm rot="1542597">
              <a:off x="7293640" y="13819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4" name="Google Shape;804;p14"/>
            <p:cNvSpPr/>
            <p:nvPr/>
          </p:nvSpPr>
          <p:spPr>
            <a:xfrm rot="1542597">
              <a:off x="7546946" y="9797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5" name="Google Shape;805;p14"/>
            <p:cNvSpPr/>
            <p:nvPr/>
          </p:nvSpPr>
          <p:spPr>
            <a:xfrm rot="1542597">
              <a:off x="7418431" y="9184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6" name="Google Shape;806;p14"/>
            <p:cNvSpPr/>
            <p:nvPr/>
          </p:nvSpPr>
          <p:spPr>
            <a:xfrm rot="1542597">
              <a:off x="7301134" y="11285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7" name="Google Shape;807;p14"/>
            <p:cNvSpPr/>
            <p:nvPr/>
          </p:nvSpPr>
          <p:spPr>
            <a:xfrm rot="1542597">
              <a:off x="7120213" y="12306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8" name="Google Shape;808;p14"/>
            <p:cNvSpPr/>
            <p:nvPr/>
          </p:nvSpPr>
          <p:spPr>
            <a:xfrm rot="1542597">
              <a:off x="6949178" y="13115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09" name="Google Shape;809;p14"/>
            <p:cNvSpPr/>
            <p:nvPr/>
          </p:nvSpPr>
          <p:spPr>
            <a:xfrm rot="1542597">
              <a:off x="4167890" y="38590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0" name="Google Shape;810;p14"/>
            <p:cNvSpPr/>
            <p:nvPr/>
          </p:nvSpPr>
          <p:spPr>
            <a:xfrm rot="1542597">
              <a:off x="3851303" y="37695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1" name="Google Shape;811;p14"/>
            <p:cNvSpPr/>
            <p:nvPr/>
          </p:nvSpPr>
          <p:spPr>
            <a:xfrm rot="1542597">
              <a:off x="3886621" y="41583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2" name="Google Shape;812;p14"/>
            <p:cNvSpPr/>
            <p:nvPr/>
          </p:nvSpPr>
          <p:spPr>
            <a:xfrm rot="1542597">
              <a:off x="3840445" y="395623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3" name="Google Shape;813;p14"/>
            <p:cNvSpPr/>
            <p:nvPr/>
          </p:nvSpPr>
          <p:spPr>
            <a:xfrm rot="1542597">
              <a:off x="4069534" y="36830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4" name="Google Shape;814;p14"/>
            <p:cNvSpPr/>
            <p:nvPr/>
          </p:nvSpPr>
          <p:spPr>
            <a:xfrm rot="1542597">
              <a:off x="3756766" y="42312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5" name="Google Shape;815;p14"/>
            <p:cNvSpPr/>
            <p:nvPr/>
          </p:nvSpPr>
          <p:spPr>
            <a:xfrm rot="1542597">
              <a:off x="4031471" y="34961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6" name="Google Shape;816;p14"/>
            <p:cNvSpPr/>
            <p:nvPr/>
          </p:nvSpPr>
          <p:spPr>
            <a:xfrm rot="1542597">
              <a:off x="3795275" y="35662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7" name="Google Shape;817;p14"/>
            <p:cNvSpPr/>
            <p:nvPr/>
          </p:nvSpPr>
          <p:spPr>
            <a:xfrm rot="1542597">
              <a:off x="3702624" y="40791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8" name="Google Shape;818;p14"/>
            <p:cNvSpPr/>
            <p:nvPr/>
          </p:nvSpPr>
          <p:spPr>
            <a:xfrm rot="1542597">
              <a:off x="3653409" y="39281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19" name="Google Shape;819;p14"/>
            <p:cNvSpPr/>
            <p:nvPr/>
          </p:nvSpPr>
          <p:spPr>
            <a:xfrm rot="1542597">
              <a:off x="3656015" y="37810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0" name="Google Shape;820;p14"/>
            <p:cNvSpPr/>
            <p:nvPr/>
          </p:nvSpPr>
          <p:spPr>
            <a:xfrm rot="1542597">
              <a:off x="3585444" y="36568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1" name="Google Shape;821;p14"/>
            <p:cNvSpPr/>
            <p:nvPr/>
          </p:nvSpPr>
          <p:spPr>
            <a:xfrm rot="1542597">
              <a:off x="3613582" y="35227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2" name="Google Shape;822;p14"/>
            <p:cNvSpPr/>
            <p:nvPr/>
          </p:nvSpPr>
          <p:spPr>
            <a:xfrm rot="1542597">
              <a:off x="4292330" y="33682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3" name="Google Shape;823;p14"/>
            <p:cNvSpPr/>
            <p:nvPr/>
          </p:nvSpPr>
          <p:spPr>
            <a:xfrm rot="1542597">
              <a:off x="4523937" y="34058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4" name="Google Shape;824;p14"/>
            <p:cNvSpPr/>
            <p:nvPr/>
          </p:nvSpPr>
          <p:spPr>
            <a:xfrm rot="1542597">
              <a:off x="4083895" y="328512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5" name="Google Shape;825;p14"/>
            <p:cNvSpPr/>
            <p:nvPr/>
          </p:nvSpPr>
          <p:spPr>
            <a:xfrm rot="1542597">
              <a:off x="3647642" y="32757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6" name="Google Shape;826;p14"/>
            <p:cNvSpPr/>
            <p:nvPr/>
          </p:nvSpPr>
          <p:spPr>
            <a:xfrm rot="1542597">
              <a:off x="3550425" y="33807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7" name="Google Shape;827;p14"/>
            <p:cNvSpPr/>
            <p:nvPr/>
          </p:nvSpPr>
          <p:spPr>
            <a:xfrm rot="1542597">
              <a:off x="3681478" y="309189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8" name="Google Shape;828;p14"/>
            <p:cNvSpPr/>
            <p:nvPr/>
          </p:nvSpPr>
          <p:spPr>
            <a:xfrm rot="1542597">
              <a:off x="3536844" y="318546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29" name="Google Shape;829;p14"/>
            <p:cNvSpPr/>
            <p:nvPr/>
          </p:nvSpPr>
          <p:spPr>
            <a:xfrm rot="1542597">
              <a:off x="4225041" y="305114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0" name="Google Shape;830;p14"/>
            <p:cNvSpPr/>
            <p:nvPr/>
          </p:nvSpPr>
          <p:spPr>
            <a:xfrm rot="1542597">
              <a:off x="4470474" y="313911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1" name="Google Shape;831;p14"/>
            <p:cNvSpPr/>
            <p:nvPr/>
          </p:nvSpPr>
          <p:spPr>
            <a:xfrm rot="1542597">
              <a:off x="4894572" y="33875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2" name="Google Shape;832;p14"/>
            <p:cNvSpPr/>
            <p:nvPr/>
          </p:nvSpPr>
          <p:spPr>
            <a:xfrm rot="1542597">
              <a:off x="3766077" y="29271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3" name="Google Shape;833;p14"/>
            <p:cNvSpPr/>
            <p:nvPr/>
          </p:nvSpPr>
          <p:spPr>
            <a:xfrm rot="1542597">
              <a:off x="4028536" y="29430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4" name="Google Shape;834;p14"/>
            <p:cNvSpPr/>
            <p:nvPr/>
          </p:nvSpPr>
          <p:spPr>
            <a:xfrm rot="1542597">
              <a:off x="3564238" y="29876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5" name="Google Shape;835;p14"/>
            <p:cNvSpPr/>
            <p:nvPr/>
          </p:nvSpPr>
          <p:spPr>
            <a:xfrm rot="1542597">
              <a:off x="4383986" y="28701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6" name="Google Shape;836;p14"/>
            <p:cNvSpPr/>
            <p:nvPr/>
          </p:nvSpPr>
          <p:spPr>
            <a:xfrm rot="1542597">
              <a:off x="4163472" y="27431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7" name="Google Shape;837;p14"/>
            <p:cNvSpPr/>
            <p:nvPr/>
          </p:nvSpPr>
          <p:spPr>
            <a:xfrm rot="1542597">
              <a:off x="3900553" y="27660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8" name="Google Shape;838;p14"/>
            <p:cNvSpPr/>
            <p:nvPr/>
          </p:nvSpPr>
          <p:spPr>
            <a:xfrm rot="1542597">
              <a:off x="3586400" y="28359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39" name="Google Shape;839;p14"/>
            <p:cNvSpPr/>
            <p:nvPr/>
          </p:nvSpPr>
          <p:spPr>
            <a:xfrm rot="1542597">
              <a:off x="3742047" y="26452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0" name="Google Shape;840;p14"/>
            <p:cNvSpPr/>
            <p:nvPr/>
          </p:nvSpPr>
          <p:spPr>
            <a:xfrm rot="1542597">
              <a:off x="3595127" y="26867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1" name="Google Shape;841;p14"/>
            <p:cNvSpPr/>
            <p:nvPr/>
          </p:nvSpPr>
          <p:spPr>
            <a:xfrm rot="1542597">
              <a:off x="3637313" y="25086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2" name="Google Shape;842;p14"/>
            <p:cNvSpPr/>
            <p:nvPr/>
          </p:nvSpPr>
          <p:spPr>
            <a:xfrm rot="1542597">
              <a:off x="4028157" y="25460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3" name="Google Shape;843;p14"/>
            <p:cNvSpPr/>
            <p:nvPr/>
          </p:nvSpPr>
          <p:spPr>
            <a:xfrm rot="1542597">
              <a:off x="3846956" y="24677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4" name="Google Shape;844;p14"/>
            <p:cNvSpPr/>
            <p:nvPr/>
          </p:nvSpPr>
          <p:spPr>
            <a:xfrm rot="1542597">
              <a:off x="4706159" y="29641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5" name="Google Shape;845;p14"/>
            <p:cNvSpPr/>
            <p:nvPr/>
          </p:nvSpPr>
          <p:spPr>
            <a:xfrm rot="1542597">
              <a:off x="3690105" y="23675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6" name="Google Shape;846;p14"/>
            <p:cNvSpPr/>
            <p:nvPr/>
          </p:nvSpPr>
          <p:spPr>
            <a:xfrm rot="1542597">
              <a:off x="3945685" y="226260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7" name="Google Shape;847;p14"/>
            <p:cNvSpPr/>
            <p:nvPr/>
          </p:nvSpPr>
          <p:spPr>
            <a:xfrm rot="1542597">
              <a:off x="3757611" y="22453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8" name="Google Shape;848;p14"/>
            <p:cNvSpPr/>
            <p:nvPr/>
          </p:nvSpPr>
          <p:spPr>
            <a:xfrm rot="1542597">
              <a:off x="4555090" y="27413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49" name="Google Shape;849;p14"/>
            <p:cNvSpPr/>
            <p:nvPr/>
          </p:nvSpPr>
          <p:spPr>
            <a:xfrm rot="1542597">
              <a:off x="4162783" y="23714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0" name="Google Shape;850;p14"/>
            <p:cNvSpPr/>
            <p:nvPr/>
          </p:nvSpPr>
          <p:spPr>
            <a:xfrm rot="1542597">
              <a:off x="4157467" y="216240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1" name="Google Shape;851;p14"/>
            <p:cNvSpPr/>
            <p:nvPr/>
          </p:nvSpPr>
          <p:spPr>
            <a:xfrm rot="1542597">
              <a:off x="3792146" y="21222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2" name="Google Shape;852;p14"/>
            <p:cNvSpPr/>
            <p:nvPr/>
          </p:nvSpPr>
          <p:spPr>
            <a:xfrm rot="1542597">
              <a:off x="4949648" y="29277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3" name="Google Shape;853;p14"/>
            <p:cNvSpPr/>
            <p:nvPr/>
          </p:nvSpPr>
          <p:spPr>
            <a:xfrm rot="1542597">
              <a:off x="5035947" y="319196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4" name="Google Shape;854;p14"/>
            <p:cNvSpPr/>
            <p:nvPr/>
          </p:nvSpPr>
          <p:spPr>
            <a:xfrm rot="1542597">
              <a:off x="4862250" y="1927146"/>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5" name="Google Shape;855;p14"/>
            <p:cNvSpPr/>
            <p:nvPr/>
          </p:nvSpPr>
          <p:spPr>
            <a:xfrm rot="1542597">
              <a:off x="4497468" y="1541163"/>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6" name="Google Shape;856;p14"/>
            <p:cNvSpPr/>
            <p:nvPr/>
          </p:nvSpPr>
          <p:spPr>
            <a:xfrm rot="1542597">
              <a:off x="5197772" y="30070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7" name="Google Shape;857;p14"/>
            <p:cNvSpPr/>
            <p:nvPr/>
          </p:nvSpPr>
          <p:spPr>
            <a:xfrm rot="1542597">
              <a:off x="5208268" y="27441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8" name="Google Shape;858;p14"/>
            <p:cNvSpPr/>
            <p:nvPr/>
          </p:nvSpPr>
          <p:spPr>
            <a:xfrm rot="1542597">
              <a:off x="4738886" y="260168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59" name="Google Shape;859;p14"/>
            <p:cNvSpPr/>
            <p:nvPr/>
          </p:nvSpPr>
          <p:spPr>
            <a:xfrm rot="1542597">
              <a:off x="5541569" y="26564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0" name="Google Shape;860;p14"/>
            <p:cNvSpPr/>
            <p:nvPr/>
          </p:nvSpPr>
          <p:spPr>
            <a:xfrm rot="1542597">
              <a:off x="5846212" y="27494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1" name="Google Shape;861;p14"/>
            <p:cNvSpPr/>
            <p:nvPr/>
          </p:nvSpPr>
          <p:spPr>
            <a:xfrm rot="1542597">
              <a:off x="4984052" y="24164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2" name="Google Shape;862;p14"/>
            <p:cNvSpPr/>
            <p:nvPr/>
          </p:nvSpPr>
          <p:spPr>
            <a:xfrm rot="1542597">
              <a:off x="5310311" y="25478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3" name="Google Shape;863;p14"/>
            <p:cNvSpPr/>
            <p:nvPr/>
          </p:nvSpPr>
          <p:spPr>
            <a:xfrm rot="1542597">
              <a:off x="5456513" y="23445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4" name="Google Shape;864;p14"/>
            <p:cNvSpPr/>
            <p:nvPr/>
          </p:nvSpPr>
          <p:spPr>
            <a:xfrm rot="1542597">
              <a:off x="5788617" y="24956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5" name="Google Shape;865;p14"/>
            <p:cNvSpPr/>
            <p:nvPr/>
          </p:nvSpPr>
          <p:spPr>
            <a:xfrm rot="1542597">
              <a:off x="6096843" y="24759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6" name="Google Shape;866;p14"/>
            <p:cNvSpPr/>
            <p:nvPr/>
          </p:nvSpPr>
          <p:spPr>
            <a:xfrm rot="1542597">
              <a:off x="5987133" y="224169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7" name="Google Shape;867;p14"/>
            <p:cNvSpPr/>
            <p:nvPr/>
          </p:nvSpPr>
          <p:spPr>
            <a:xfrm rot="1542597">
              <a:off x="4411999" y="23319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8" name="Google Shape;868;p14"/>
            <p:cNvSpPr/>
            <p:nvPr/>
          </p:nvSpPr>
          <p:spPr>
            <a:xfrm rot="1542597">
              <a:off x="4597154" y="24335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69" name="Google Shape;869;p14"/>
            <p:cNvSpPr/>
            <p:nvPr/>
          </p:nvSpPr>
          <p:spPr>
            <a:xfrm rot="1542597">
              <a:off x="4765201" y="22546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0" name="Google Shape;870;p14"/>
            <p:cNvSpPr/>
            <p:nvPr/>
          </p:nvSpPr>
          <p:spPr>
            <a:xfrm rot="1542597">
              <a:off x="5198843" y="22796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1" name="Google Shape;871;p14"/>
            <p:cNvSpPr/>
            <p:nvPr/>
          </p:nvSpPr>
          <p:spPr>
            <a:xfrm rot="1542597">
              <a:off x="5024975" y="21373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2" name="Google Shape;872;p14"/>
            <p:cNvSpPr/>
            <p:nvPr/>
          </p:nvSpPr>
          <p:spPr>
            <a:xfrm rot="1542597">
              <a:off x="4660599" y="20433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3" name="Google Shape;873;p14"/>
            <p:cNvSpPr/>
            <p:nvPr/>
          </p:nvSpPr>
          <p:spPr>
            <a:xfrm rot="1542597">
              <a:off x="5697589" y="2284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4" name="Google Shape;874;p14"/>
            <p:cNvSpPr/>
            <p:nvPr/>
          </p:nvSpPr>
          <p:spPr>
            <a:xfrm rot="1542597">
              <a:off x="5384519" y="20843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5" name="Google Shape;875;p14"/>
            <p:cNvSpPr/>
            <p:nvPr/>
          </p:nvSpPr>
          <p:spPr>
            <a:xfrm rot="1542597">
              <a:off x="5747039" y="206855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6" name="Google Shape;876;p14"/>
            <p:cNvSpPr/>
            <p:nvPr/>
          </p:nvSpPr>
          <p:spPr>
            <a:xfrm rot="1542597">
              <a:off x="5545161" y="19090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7" name="Google Shape;877;p14"/>
            <p:cNvSpPr/>
            <p:nvPr/>
          </p:nvSpPr>
          <p:spPr>
            <a:xfrm rot="1542597">
              <a:off x="5774678" y="17551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8" name="Google Shape;878;p14"/>
            <p:cNvSpPr/>
            <p:nvPr/>
          </p:nvSpPr>
          <p:spPr>
            <a:xfrm rot="1542597">
              <a:off x="3995643" y="20147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79" name="Google Shape;879;p14"/>
            <p:cNvSpPr/>
            <p:nvPr/>
          </p:nvSpPr>
          <p:spPr>
            <a:xfrm rot="1542597">
              <a:off x="3859614" y="197068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0" name="Google Shape;880;p14"/>
            <p:cNvSpPr/>
            <p:nvPr/>
          </p:nvSpPr>
          <p:spPr>
            <a:xfrm rot="1542597">
              <a:off x="3943928" y="18210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1" name="Google Shape;881;p14"/>
            <p:cNvSpPr/>
            <p:nvPr/>
          </p:nvSpPr>
          <p:spPr>
            <a:xfrm rot="1542597">
              <a:off x="4070517" y="17580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2" name="Google Shape;882;p14"/>
            <p:cNvSpPr/>
            <p:nvPr/>
          </p:nvSpPr>
          <p:spPr>
            <a:xfrm rot="1542597">
              <a:off x="4080437" y="16337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3" name="Google Shape;883;p14"/>
            <p:cNvSpPr/>
            <p:nvPr/>
          </p:nvSpPr>
          <p:spPr>
            <a:xfrm rot="1542597">
              <a:off x="4328678" y="18222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4" name="Google Shape;884;p14"/>
            <p:cNvSpPr/>
            <p:nvPr/>
          </p:nvSpPr>
          <p:spPr>
            <a:xfrm rot="1542597">
              <a:off x="4524646" y="18850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5" name="Google Shape;885;p14"/>
            <p:cNvSpPr/>
            <p:nvPr/>
          </p:nvSpPr>
          <p:spPr>
            <a:xfrm rot="1542597">
              <a:off x="4304537" y="16360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6" name="Google Shape;886;p14"/>
            <p:cNvSpPr/>
            <p:nvPr/>
          </p:nvSpPr>
          <p:spPr>
            <a:xfrm rot="1542597">
              <a:off x="4299897" y="144339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7" name="Google Shape;887;p14"/>
            <p:cNvSpPr/>
            <p:nvPr/>
          </p:nvSpPr>
          <p:spPr>
            <a:xfrm rot="1542597">
              <a:off x="4672928" y="16998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8" name="Google Shape;888;p14"/>
            <p:cNvSpPr/>
            <p:nvPr/>
          </p:nvSpPr>
          <p:spPr>
            <a:xfrm rot="1542597">
              <a:off x="4352047" y="13004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89" name="Google Shape;889;p14"/>
            <p:cNvSpPr/>
            <p:nvPr/>
          </p:nvSpPr>
          <p:spPr>
            <a:xfrm rot="1542597">
              <a:off x="4879876" y="16883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0" name="Google Shape;890;p14"/>
            <p:cNvSpPr/>
            <p:nvPr/>
          </p:nvSpPr>
          <p:spPr>
            <a:xfrm rot="1542597">
              <a:off x="5127079" y="19222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1" name="Google Shape;891;p14"/>
            <p:cNvSpPr/>
            <p:nvPr/>
          </p:nvSpPr>
          <p:spPr>
            <a:xfrm rot="1542597">
              <a:off x="5330446" y="17871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2" name="Google Shape;892;p14"/>
            <p:cNvSpPr/>
            <p:nvPr/>
          </p:nvSpPr>
          <p:spPr>
            <a:xfrm rot="1542597">
              <a:off x="4880151" y="14395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3" name="Google Shape;893;p14"/>
            <p:cNvSpPr/>
            <p:nvPr/>
          </p:nvSpPr>
          <p:spPr>
            <a:xfrm rot="1542597">
              <a:off x="5538043" y="16265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4" name="Google Shape;894;p14"/>
            <p:cNvSpPr/>
            <p:nvPr/>
          </p:nvSpPr>
          <p:spPr>
            <a:xfrm rot="1542597">
              <a:off x="5099926" y="16446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5" name="Google Shape;895;p14"/>
            <p:cNvSpPr/>
            <p:nvPr/>
          </p:nvSpPr>
          <p:spPr>
            <a:xfrm rot="1542597">
              <a:off x="5301564" y="149807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6" name="Google Shape;896;p14"/>
            <p:cNvSpPr/>
            <p:nvPr/>
          </p:nvSpPr>
          <p:spPr>
            <a:xfrm rot="1542597">
              <a:off x="5102503" y="13801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7" name="Google Shape;897;p14"/>
            <p:cNvSpPr/>
            <p:nvPr/>
          </p:nvSpPr>
          <p:spPr>
            <a:xfrm rot="1542597">
              <a:off x="4686003" y="13821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8" name="Google Shape;898;p14"/>
            <p:cNvSpPr/>
            <p:nvPr/>
          </p:nvSpPr>
          <p:spPr>
            <a:xfrm rot="1542597">
              <a:off x="4494844" y="13541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899" name="Google Shape;899;p14"/>
            <p:cNvSpPr/>
            <p:nvPr/>
          </p:nvSpPr>
          <p:spPr>
            <a:xfrm rot="1542597">
              <a:off x="4769720" y="11904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0" name="Google Shape;900;p14"/>
            <p:cNvSpPr/>
            <p:nvPr/>
          </p:nvSpPr>
          <p:spPr>
            <a:xfrm rot="1542597">
              <a:off x="4595905" y="11069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1" name="Google Shape;901;p14"/>
            <p:cNvSpPr/>
            <p:nvPr/>
          </p:nvSpPr>
          <p:spPr>
            <a:xfrm rot="1542597">
              <a:off x="4724086" y="10134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2" name="Google Shape;902;p14"/>
            <p:cNvSpPr/>
            <p:nvPr/>
          </p:nvSpPr>
          <p:spPr>
            <a:xfrm rot="1542597">
              <a:off x="4872019" y="9773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3" name="Google Shape;903;p14"/>
            <p:cNvSpPr/>
            <p:nvPr/>
          </p:nvSpPr>
          <p:spPr>
            <a:xfrm rot="1542597">
              <a:off x="4965913" y="8873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4" name="Google Shape;904;p14"/>
            <p:cNvSpPr/>
            <p:nvPr/>
          </p:nvSpPr>
          <p:spPr>
            <a:xfrm rot="1542597">
              <a:off x="5972718" y="163649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5" name="Google Shape;905;p14"/>
            <p:cNvSpPr/>
            <p:nvPr/>
          </p:nvSpPr>
          <p:spPr>
            <a:xfrm rot="1542597">
              <a:off x="6214968" y="20541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6" name="Google Shape;906;p14"/>
            <p:cNvSpPr/>
            <p:nvPr/>
          </p:nvSpPr>
          <p:spPr>
            <a:xfrm rot="1542597">
              <a:off x="6232511" y="18385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7" name="Google Shape;907;p14"/>
            <p:cNvSpPr/>
            <p:nvPr/>
          </p:nvSpPr>
          <p:spPr>
            <a:xfrm rot="1542597">
              <a:off x="6533079" y="18772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8" name="Google Shape;908;p14"/>
            <p:cNvSpPr/>
            <p:nvPr/>
          </p:nvSpPr>
          <p:spPr>
            <a:xfrm rot="1542597">
              <a:off x="5214702" y="11638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09" name="Google Shape;909;p14"/>
            <p:cNvSpPr/>
            <p:nvPr/>
          </p:nvSpPr>
          <p:spPr>
            <a:xfrm rot="1542597">
              <a:off x="5445193" y="13246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0" name="Google Shape;910;p14"/>
            <p:cNvSpPr/>
            <p:nvPr/>
          </p:nvSpPr>
          <p:spPr>
            <a:xfrm rot="1542597">
              <a:off x="5687213" y="14373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1" name="Google Shape;911;p14"/>
            <p:cNvSpPr/>
            <p:nvPr/>
          </p:nvSpPr>
          <p:spPr>
            <a:xfrm rot="1542597">
              <a:off x="5895537" y="1416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2" name="Google Shape;912;p14"/>
            <p:cNvSpPr/>
            <p:nvPr/>
          </p:nvSpPr>
          <p:spPr>
            <a:xfrm rot="1542597">
              <a:off x="5408280" y="10516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3" name="Google Shape;913;p14"/>
            <p:cNvSpPr/>
            <p:nvPr/>
          </p:nvSpPr>
          <p:spPr>
            <a:xfrm rot="1542597">
              <a:off x="5600172" y="11644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4" name="Google Shape;914;p14"/>
            <p:cNvSpPr/>
            <p:nvPr/>
          </p:nvSpPr>
          <p:spPr>
            <a:xfrm rot="1542597">
              <a:off x="5269061" y="8768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5" name="Google Shape;915;p14"/>
            <p:cNvSpPr/>
            <p:nvPr/>
          </p:nvSpPr>
          <p:spPr>
            <a:xfrm rot="1542597">
              <a:off x="5116818" y="7888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6" name="Google Shape;916;p14"/>
            <p:cNvSpPr/>
            <p:nvPr/>
          </p:nvSpPr>
          <p:spPr>
            <a:xfrm rot="1542597">
              <a:off x="5283292" y="73470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7" name="Google Shape;917;p14"/>
            <p:cNvSpPr/>
            <p:nvPr/>
          </p:nvSpPr>
          <p:spPr>
            <a:xfrm rot="1542597">
              <a:off x="5489476" y="8644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8" name="Google Shape;918;p14"/>
            <p:cNvSpPr/>
            <p:nvPr/>
          </p:nvSpPr>
          <p:spPr>
            <a:xfrm rot="1542597">
              <a:off x="5807652" y="10981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19" name="Google Shape;919;p14"/>
            <p:cNvSpPr/>
            <p:nvPr/>
          </p:nvSpPr>
          <p:spPr>
            <a:xfrm rot="1542597">
              <a:off x="5674656" y="91602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0" name="Google Shape;920;p14"/>
            <p:cNvSpPr/>
            <p:nvPr/>
          </p:nvSpPr>
          <p:spPr>
            <a:xfrm rot="1542597">
              <a:off x="5442827" y="6961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1" name="Google Shape;921;p14"/>
            <p:cNvSpPr/>
            <p:nvPr/>
          </p:nvSpPr>
          <p:spPr>
            <a:xfrm rot="1542597">
              <a:off x="5583578" y="67910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2" name="Google Shape;922;p14"/>
            <p:cNvSpPr/>
            <p:nvPr/>
          </p:nvSpPr>
          <p:spPr>
            <a:xfrm rot="1542597">
              <a:off x="5777312" y="7385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3" name="Google Shape;923;p14"/>
            <p:cNvSpPr/>
            <p:nvPr/>
          </p:nvSpPr>
          <p:spPr>
            <a:xfrm rot="1542597">
              <a:off x="5976915" y="6814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4" name="Google Shape;924;p14"/>
            <p:cNvSpPr/>
            <p:nvPr/>
          </p:nvSpPr>
          <p:spPr>
            <a:xfrm rot="1542597">
              <a:off x="6212175" y="15712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5" name="Google Shape;925;p14"/>
            <p:cNvSpPr/>
            <p:nvPr/>
          </p:nvSpPr>
          <p:spPr>
            <a:xfrm rot="1542597">
              <a:off x="6448439" y="16667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6" name="Google Shape;926;p14"/>
            <p:cNvSpPr/>
            <p:nvPr/>
          </p:nvSpPr>
          <p:spPr>
            <a:xfrm rot="1542597">
              <a:off x="6243124" y="135798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7" name="Google Shape;927;p14"/>
            <p:cNvSpPr/>
            <p:nvPr/>
          </p:nvSpPr>
          <p:spPr>
            <a:xfrm rot="1542597">
              <a:off x="6515361" y="14379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8" name="Google Shape;928;p14"/>
            <p:cNvSpPr/>
            <p:nvPr/>
          </p:nvSpPr>
          <p:spPr>
            <a:xfrm rot="1542597">
              <a:off x="6719247" y="14400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29" name="Google Shape;929;p14"/>
            <p:cNvSpPr/>
            <p:nvPr/>
          </p:nvSpPr>
          <p:spPr>
            <a:xfrm rot="1542597">
              <a:off x="6858386" y="16171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0" name="Google Shape;930;p14"/>
            <p:cNvSpPr/>
            <p:nvPr/>
          </p:nvSpPr>
          <p:spPr>
            <a:xfrm rot="1542597">
              <a:off x="6309899" y="11423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1" name="Google Shape;931;p14"/>
            <p:cNvSpPr/>
            <p:nvPr/>
          </p:nvSpPr>
          <p:spPr>
            <a:xfrm rot="1542597">
              <a:off x="6519715" y="11352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2" name="Google Shape;932;p14"/>
            <p:cNvSpPr/>
            <p:nvPr/>
          </p:nvSpPr>
          <p:spPr>
            <a:xfrm rot="1542597">
              <a:off x="6703657" y="12032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3" name="Google Shape;933;p14"/>
            <p:cNvSpPr/>
            <p:nvPr/>
          </p:nvSpPr>
          <p:spPr>
            <a:xfrm rot="1542597">
              <a:off x="6897288" y="10692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4" name="Google Shape;934;p14"/>
            <p:cNvSpPr/>
            <p:nvPr/>
          </p:nvSpPr>
          <p:spPr>
            <a:xfrm rot="1542597">
              <a:off x="6520007" y="8911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5" name="Google Shape;935;p14"/>
            <p:cNvSpPr/>
            <p:nvPr/>
          </p:nvSpPr>
          <p:spPr>
            <a:xfrm rot="1542597">
              <a:off x="6120712" y="69610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6" name="Google Shape;936;p14"/>
            <p:cNvSpPr/>
            <p:nvPr/>
          </p:nvSpPr>
          <p:spPr>
            <a:xfrm rot="1542597">
              <a:off x="6301958" y="8760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7" name="Google Shape;937;p14"/>
            <p:cNvSpPr/>
            <p:nvPr/>
          </p:nvSpPr>
          <p:spPr>
            <a:xfrm rot="1542597">
              <a:off x="6762093" y="8996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8" name="Google Shape;938;p14"/>
            <p:cNvSpPr/>
            <p:nvPr/>
          </p:nvSpPr>
          <p:spPr>
            <a:xfrm rot="1542597">
              <a:off x="7013224" y="8979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39" name="Google Shape;939;p14"/>
            <p:cNvSpPr/>
            <p:nvPr/>
          </p:nvSpPr>
          <p:spPr>
            <a:xfrm rot="1542597">
              <a:off x="6322700" y="6980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40" name="Google Shape;940;p14"/>
            <p:cNvSpPr/>
            <p:nvPr/>
          </p:nvSpPr>
          <p:spPr>
            <a:xfrm rot="1542597">
              <a:off x="6639355" y="7438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41" name="Google Shape;941;p14"/>
            <p:cNvSpPr/>
            <p:nvPr/>
          </p:nvSpPr>
          <p:spPr>
            <a:xfrm rot="1542597">
              <a:off x="6546672" y="62302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42" name="Google Shape;942;p14"/>
            <p:cNvSpPr/>
            <p:nvPr/>
          </p:nvSpPr>
          <p:spPr>
            <a:xfrm rot="1542597">
              <a:off x="6400690" y="5828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43" name="Google Shape;943;p14"/>
            <p:cNvSpPr/>
            <p:nvPr/>
          </p:nvSpPr>
          <p:spPr>
            <a:xfrm rot="1542597">
              <a:off x="6186604" y="5731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44" name="Google Shape;944;p14"/>
            <p:cNvSpPr/>
            <p:nvPr/>
          </p:nvSpPr>
          <p:spPr>
            <a:xfrm rot="1542597">
              <a:off x="5930232" y="57926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45" name="Google Shape;945;p14"/>
            <p:cNvSpPr/>
            <p:nvPr/>
          </p:nvSpPr>
          <p:spPr>
            <a:xfrm rot="1542597">
              <a:off x="6867346" y="71151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46" name="Google Shape;946;p14"/>
            <p:cNvSpPr/>
            <p:nvPr/>
          </p:nvSpPr>
          <p:spPr>
            <a:xfrm rot="1542597">
              <a:off x="6729290" y="6365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
                                        <p:tgtEl>
                                          <p:spTgt spid="501"/>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
                                        <p:tgtEl>
                                          <p:spTgt spid="502"/>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
                                        <p:tgtEl>
                                          <p:spTgt spid="50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
                                        <p:tgtEl>
                                          <p:spTgt spid="504"/>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自定义版式">
  <p:cSld name="2_自定义版式">
    <p:bg>
      <p:bgPr>
        <a:solidFill>
          <a:srgbClr val="404040"/>
        </a:solidFill>
      </p:bgPr>
    </p:bg>
    <p:spTree>
      <p:nvGrpSpPr>
        <p:cNvPr id="947" name="Shape 947"/>
        <p:cNvGrpSpPr/>
        <p:nvPr/>
      </p:nvGrpSpPr>
      <p:grpSpPr>
        <a:xfrm>
          <a:off x="0" y="0"/>
          <a:ext cx="0" cy="0"/>
          <a:chOff x="0" y="0"/>
          <a:chExt cx="0" cy="0"/>
        </a:xfrm>
      </p:grpSpPr>
      <p:sp>
        <p:nvSpPr>
          <p:cNvPr id="948" name="Google Shape;948;p15"/>
          <p:cNvSpPr/>
          <p:nvPr/>
        </p:nvSpPr>
        <p:spPr>
          <a:xfrm rot="6703359">
            <a:off x="4890068" y="1390203"/>
            <a:ext cx="81056" cy="81056"/>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49" name="Google Shape;949;p15"/>
          <p:cNvSpPr/>
          <p:nvPr/>
        </p:nvSpPr>
        <p:spPr>
          <a:xfrm rot="6703839">
            <a:off x="3087772" y="2225807"/>
            <a:ext cx="135316" cy="13503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50" name="Google Shape;950;p15"/>
          <p:cNvSpPr/>
          <p:nvPr/>
        </p:nvSpPr>
        <p:spPr>
          <a:xfrm rot="6699743">
            <a:off x="3216082" y="3212382"/>
            <a:ext cx="183672" cy="18339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51" name="Google Shape;951;p15"/>
          <p:cNvSpPr/>
          <p:nvPr/>
        </p:nvSpPr>
        <p:spPr>
          <a:xfrm rot="6703839">
            <a:off x="4409541" y="3984719"/>
            <a:ext cx="135316" cy="135316"/>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52" name="Google Shape;952;p15"/>
          <p:cNvSpPr/>
          <p:nvPr/>
        </p:nvSpPr>
        <p:spPr>
          <a:xfrm rot="6696523">
            <a:off x="3446845" y="3521995"/>
            <a:ext cx="99385" cy="99385"/>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grpSp>
        <p:nvGrpSpPr>
          <p:cNvPr id="953" name="Google Shape;953;p15"/>
          <p:cNvGrpSpPr/>
          <p:nvPr/>
        </p:nvGrpSpPr>
        <p:grpSpPr>
          <a:xfrm rot="5161049">
            <a:off x="3097896" y="1036895"/>
            <a:ext cx="3036976" cy="3038024"/>
            <a:chOff x="3532329" y="558825"/>
            <a:chExt cx="5326376" cy="5328214"/>
          </a:xfrm>
        </p:grpSpPr>
        <p:sp>
          <p:nvSpPr>
            <p:cNvPr id="954" name="Google Shape;954;p15"/>
            <p:cNvSpPr/>
            <p:nvPr/>
          </p:nvSpPr>
          <p:spPr>
            <a:xfrm rot="1535144">
              <a:off x="7885764" y="5155504"/>
              <a:ext cx="78497" cy="7849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55" name="Google Shape;955;p15"/>
            <p:cNvSpPr/>
            <p:nvPr/>
          </p:nvSpPr>
          <p:spPr>
            <a:xfrm rot="1539196">
              <a:off x="7625287" y="5352526"/>
              <a:ext cx="101173" cy="10117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56" name="Google Shape;956;p15"/>
            <p:cNvSpPr/>
            <p:nvPr/>
          </p:nvSpPr>
          <p:spPr>
            <a:xfrm rot="1541869">
              <a:off x="6066063" y="965606"/>
              <a:ext cx="141828" cy="14182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57" name="Google Shape;957;p15"/>
            <p:cNvSpPr/>
            <p:nvPr/>
          </p:nvSpPr>
          <p:spPr>
            <a:xfrm rot="1544084">
              <a:off x="5986004" y="1204087"/>
              <a:ext cx="92583" cy="92583"/>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58" name="Google Shape;958;p15"/>
            <p:cNvSpPr/>
            <p:nvPr/>
          </p:nvSpPr>
          <p:spPr>
            <a:xfrm rot="1540837">
              <a:off x="5700628" y="571912"/>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59" name="Google Shape;959;p15"/>
            <p:cNvSpPr/>
            <p:nvPr/>
          </p:nvSpPr>
          <p:spPr>
            <a:xfrm rot="1540837">
              <a:off x="7303911" y="807196"/>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0" name="Google Shape;960;p15"/>
            <p:cNvSpPr/>
            <p:nvPr/>
          </p:nvSpPr>
          <p:spPr>
            <a:xfrm rot="1540837">
              <a:off x="8342564" y="1721647"/>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1" name="Google Shape;961;p15"/>
            <p:cNvSpPr/>
            <p:nvPr/>
          </p:nvSpPr>
          <p:spPr>
            <a:xfrm rot="1540837">
              <a:off x="4489474" y="1172025"/>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2" name="Google Shape;962;p15"/>
            <p:cNvSpPr/>
            <p:nvPr/>
          </p:nvSpPr>
          <p:spPr>
            <a:xfrm rot="1540837">
              <a:off x="5082948" y="969464"/>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3" name="Google Shape;963;p15"/>
            <p:cNvSpPr/>
            <p:nvPr/>
          </p:nvSpPr>
          <p:spPr>
            <a:xfrm rot="1534344">
              <a:off x="4981502" y="1161328"/>
              <a:ext cx="54210" cy="5421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4" name="Google Shape;964;p15"/>
            <p:cNvSpPr/>
            <p:nvPr/>
          </p:nvSpPr>
          <p:spPr>
            <a:xfrm rot="1540837">
              <a:off x="8064980" y="2860025"/>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5" name="Google Shape;965;p15"/>
            <p:cNvSpPr/>
            <p:nvPr/>
          </p:nvSpPr>
          <p:spPr>
            <a:xfrm rot="1532929">
              <a:off x="8788096" y="3159647"/>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6" name="Google Shape;966;p15"/>
            <p:cNvSpPr/>
            <p:nvPr/>
          </p:nvSpPr>
          <p:spPr>
            <a:xfrm rot="1532929">
              <a:off x="8766317" y="2850741"/>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7" name="Google Shape;967;p15"/>
            <p:cNvSpPr/>
            <p:nvPr/>
          </p:nvSpPr>
          <p:spPr>
            <a:xfrm rot="1532929">
              <a:off x="8709832" y="2548524"/>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8" name="Google Shape;968;p15"/>
            <p:cNvSpPr/>
            <p:nvPr/>
          </p:nvSpPr>
          <p:spPr>
            <a:xfrm rot="1532929">
              <a:off x="8571582" y="2136688"/>
              <a:ext cx="60518" cy="60518"/>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69" name="Google Shape;969;p15"/>
            <p:cNvSpPr/>
            <p:nvPr/>
          </p:nvSpPr>
          <p:spPr>
            <a:xfrm rot="1540837">
              <a:off x="4033499" y="4007331"/>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0" name="Google Shape;970;p15"/>
            <p:cNvSpPr/>
            <p:nvPr/>
          </p:nvSpPr>
          <p:spPr>
            <a:xfrm rot="1540837">
              <a:off x="3741413" y="4377645"/>
              <a:ext cx="78227" cy="78227"/>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1" name="Google Shape;971;p15"/>
            <p:cNvSpPr/>
            <p:nvPr/>
          </p:nvSpPr>
          <p:spPr>
            <a:xfrm rot="1542597">
              <a:off x="7871742" y="306822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2" name="Google Shape;972;p15"/>
            <p:cNvSpPr/>
            <p:nvPr/>
          </p:nvSpPr>
          <p:spPr>
            <a:xfrm rot="1542597">
              <a:off x="7814524" y="33392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3" name="Google Shape;973;p15"/>
            <p:cNvSpPr/>
            <p:nvPr/>
          </p:nvSpPr>
          <p:spPr>
            <a:xfrm rot="1542597">
              <a:off x="7570448" y="328722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4" name="Google Shape;974;p15"/>
            <p:cNvSpPr/>
            <p:nvPr/>
          </p:nvSpPr>
          <p:spPr>
            <a:xfrm rot="1542597">
              <a:off x="7529742" y="30838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5" name="Google Shape;975;p15"/>
            <p:cNvSpPr/>
            <p:nvPr/>
          </p:nvSpPr>
          <p:spPr>
            <a:xfrm rot="1542597">
              <a:off x="7514155" y="35220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6" name="Google Shape;976;p15"/>
            <p:cNvSpPr/>
            <p:nvPr/>
          </p:nvSpPr>
          <p:spPr>
            <a:xfrm rot="1542597">
              <a:off x="7719618" y="36454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7" name="Google Shape;977;p15"/>
            <p:cNvSpPr/>
            <p:nvPr/>
          </p:nvSpPr>
          <p:spPr>
            <a:xfrm rot="1542597">
              <a:off x="7341020" y="385153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8" name="Google Shape;978;p15"/>
            <p:cNvSpPr/>
            <p:nvPr/>
          </p:nvSpPr>
          <p:spPr>
            <a:xfrm rot="1542597">
              <a:off x="7334365" y="35988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79" name="Google Shape;979;p15"/>
            <p:cNvSpPr/>
            <p:nvPr/>
          </p:nvSpPr>
          <p:spPr>
            <a:xfrm rot="1542597">
              <a:off x="7587563" y="38792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0" name="Google Shape;980;p15"/>
            <p:cNvSpPr/>
            <p:nvPr/>
          </p:nvSpPr>
          <p:spPr>
            <a:xfrm rot="1542597">
              <a:off x="7499823" y="41343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1" name="Google Shape;981;p15"/>
            <p:cNvSpPr/>
            <p:nvPr/>
          </p:nvSpPr>
          <p:spPr>
            <a:xfrm rot="1542597">
              <a:off x="7235940" y="40703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2" name="Google Shape;982;p15"/>
            <p:cNvSpPr/>
            <p:nvPr/>
          </p:nvSpPr>
          <p:spPr>
            <a:xfrm rot="1542597">
              <a:off x="7065270" y="386594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3" name="Google Shape;983;p15"/>
            <p:cNvSpPr/>
            <p:nvPr/>
          </p:nvSpPr>
          <p:spPr>
            <a:xfrm rot="1542597">
              <a:off x="7063178" y="360274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4" name="Google Shape;984;p15"/>
            <p:cNvSpPr/>
            <p:nvPr/>
          </p:nvSpPr>
          <p:spPr>
            <a:xfrm rot="1542597">
              <a:off x="7141009" y="33578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5" name="Google Shape;985;p15"/>
            <p:cNvSpPr/>
            <p:nvPr/>
          </p:nvSpPr>
          <p:spPr>
            <a:xfrm rot="1542597">
              <a:off x="7270803" y="31806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6" name="Google Shape;986;p15"/>
            <p:cNvSpPr/>
            <p:nvPr/>
          </p:nvSpPr>
          <p:spPr>
            <a:xfrm rot="1542597">
              <a:off x="6838505" y="38391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7" name="Google Shape;987;p15"/>
            <p:cNvSpPr/>
            <p:nvPr/>
          </p:nvSpPr>
          <p:spPr>
            <a:xfrm rot="1542597">
              <a:off x="6853915" y="34723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8" name="Google Shape;988;p15"/>
            <p:cNvSpPr/>
            <p:nvPr/>
          </p:nvSpPr>
          <p:spPr>
            <a:xfrm rot="1542597">
              <a:off x="6631222" y="36276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89" name="Google Shape;989;p15"/>
            <p:cNvSpPr/>
            <p:nvPr/>
          </p:nvSpPr>
          <p:spPr>
            <a:xfrm rot="1542597">
              <a:off x="6580022" y="38937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0" name="Google Shape;990;p15"/>
            <p:cNvSpPr/>
            <p:nvPr/>
          </p:nvSpPr>
          <p:spPr>
            <a:xfrm rot="1542597">
              <a:off x="6937368" y="31858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1" name="Google Shape;991;p15"/>
            <p:cNvSpPr/>
            <p:nvPr/>
          </p:nvSpPr>
          <p:spPr>
            <a:xfrm rot="1542597">
              <a:off x="6638822" y="33541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2" name="Google Shape;992;p15"/>
            <p:cNvSpPr/>
            <p:nvPr/>
          </p:nvSpPr>
          <p:spPr>
            <a:xfrm rot="1542597">
              <a:off x="6665760" y="30823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3" name="Google Shape;993;p15"/>
            <p:cNvSpPr/>
            <p:nvPr/>
          </p:nvSpPr>
          <p:spPr>
            <a:xfrm rot="1542597">
              <a:off x="6382831" y="31519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4" name="Google Shape;994;p15"/>
            <p:cNvSpPr/>
            <p:nvPr/>
          </p:nvSpPr>
          <p:spPr>
            <a:xfrm rot="1542597">
              <a:off x="6373688" y="33870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5" name="Google Shape;995;p15"/>
            <p:cNvSpPr/>
            <p:nvPr/>
          </p:nvSpPr>
          <p:spPr>
            <a:xfrm rot="1542597">
              <a:off x="6357648" y="36980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6" name="Google Shape;996;p15"/>
            <p:cNvSpPr/>
            <p:nvPr/>
          </p:nvSpPr>
          <p:spPr>
            <a:xfrm rot="1542597">
              <a:off x="6165833" y="35415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7" name="Google Shape;997;p15"/>
            <p:cNvSpPr/>
            <p:nvPr/>
          </p:nvSpPr>
          <p:spPr>
            <a:xfrm rot="1542597">
              <a:off x="6066688" y="33118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8" name="Google Shape;998;p15"/>
            <p:cNvSpPr/>
            <p:nvPr/>
          </p:nvSpPr>
          <p:spPr>
            <a:xfrm rot="1542597">
              <a:off x="6431344" y="28810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999" name="Google Shape;999;p15"/>
            <p:cNvSpPr/>
            <p:nvPr/>
          </p:nvSpPr>
          <p:spPr>
            <a:xfrm rot="1542597">
              <a:off x="6764206" y="281510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0" name="Google Shape;1000;p15"/>
            <p:cNvSpPr/>
            <p:nvPr/>
          </p:nvSpPr>
          <p:spPr>
            <a:xfrm rot="1542597">
              <a:off x="6955751" y="29517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1" name="Google Shape;1001;p15"/>
            <p:cNvSpPr/>
            <p:nvPr/>
          </p:nvSpPr>
          <p:spPr>
            <a:xfrm rot="1542597">
              <a:off x="6113635" y="270921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2" name="Google Shape;1002;p15"/>
            <p:cNvSpPr/>
            <p:nvPr/>
          </p:nvSpPr>
          <p:spPr>
            <a:xfrm rot="1542597">
              <a:off x="6195757" y="29705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3" name="Google Shape;1003;p15"/>
            <p:cNvSpPr/>
            <p:nvPr/>
          </p:nvSpPr>
          <p:spPr>
            <a:xfrm rot="1542597">
              <a:off x="5972035" y="30041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4" name="Google Shape;1004;p15"/>
            <p:cNvSpPr/>
            <p:nvPr/>
          </p:nvSpPr>
          <p:spPr>
            <a:xfrm rot="1542597">
              <a:off x="5826440" y="31889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5" name="Google Shape;1005;p15"/>
            <p:cNvSpPr/>
            <p:nvPr/>
          </p:nvSpPr>
          <p:spPr>
            <a:xfrm rot="1542597">
              <a:off x="7943820" y="35268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6" name="Google Shape;1006;p15"/>
            <p:cNvSpPr/>
            <p:nvPr/>
          </p:nvSpPr>
          <p:spPr>
            <a:xfrm rot="1542597">
              <a:off x="7867839" y="38307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7" name="Google Shape;1007;p15"/>
            <p:cNvSpPr/>
            <p:nvPr/>
          </p:nvSpPr>
          <p:spPr>
            <a:xfrm rot="1542597">
              <a:off x="8111008" y="36981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8" name="Google Shape;1008;p15"/>
            <p:cNvSpPr/>
            <p:nvPr/>
          </p:nvSpPr>
          <p:spPr>
            <a:xfrm rot="1542597">
              <a:off x="7782874" y="406988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09" name="Google Shape;1009;p15"/>
            <p:cNvSpPr/>
            <p:nvPr/>
          </p:nvSpPr>
          <p:spPr>
            <a:xfrm rot="1542597">
              <a:off x="8059511" y="39545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0" name="Google Shape;1010;p15"/>
            <p:cNvSpPr/>
            <p:nvPr/>
          </p:nvSpPr>
          <p:spPr>
            <a:xfrm rot="1542597">
              <a:off x="8173999" y="34143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1" name="Google Shape;1011;p15"/>
            <p:cNvSpPr/>
            <p:nvPr/>
          </p:nvSpPr>
          <p:spPr>
            <a:xfrm rot="1542597">
              <a:off x="8064799" y="3223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2" name="Google Shape;1012;p15"/>
            <p:cNvSpPr/>
            <p:nvPr/>
          </p:nvSpPr>
          <p:spPr>
            <a:xfrm rot="1542597">
              <a:off x="7348602" y="29203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3" name="Google Shape;1013;p15"/>
            <p:cNvSpPr/>
            <p:nvPr/>
          </p:nvSpPr>
          <p:spPr>
            <a:xfrm rot="1542597">
              <a:off x="7686006" y="290788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4" name="Google Shape;1014;p15"/>
            <p:cNvSpPr/>
            <p:nvPr/>
          </p:nvSpPr>
          <p:spPr>
            <a:xfrm rot="1542597">
              <a:off x="7144736" y="28161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5" name="Google Shape;1015;p15"/>
            <p:cNvSpPr/>
            <p:nvPr/>
          </p:nvSpPr>
          <p:spPr>
            <a:xfrm rot="1542597">
              <a:off x="7474675" y="26786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6" name="Google Shape;1016;p15"/>
            <p:cNvSpPr/>
            <p:nvPr/>
          </p:nvSpPr>
          <p:spPr>
            <a:xfrm rot="1542597">
              <a:off x="8356929" y="354618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7" name="Google Shape;1017;p15"/>
            <p:cNvSpPr/>
            <p:nvPr/>
          </p:nvSpPr>
          <p:spPr>
            <a:xfrm rot="1542597">
              <a:off x="8274430" y="39267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8" name="Google Shape;1018;p15"/>
            <p:cNvSpPr/>
            <p:nvPr/>
          </p:nvSpPr>
          <p:spPr>
            <a:xfrm rot="1542597">
              <a:off x="8394408" y="37469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19" name="Google Shape;1019;p15"/>
            <p:cNvSpPr/>
            <p:nvPr/>
          </p:nvSpPr>
          <p:spPr>
            <a:xfrm rot="1542597">
              <a:off x="8140491" y="417462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0" name="Google Shape;1020;p15"/>
            <p:cNvSpPr/>
            <p:nvPr/>
          </p:nvSpPr>
          <p:spPr>
            <a:xfrm rot="1542597">
              <a:off x="7958048" y="42772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1" name="Google Shape;1021;p15"/>
            <p:cNvSpPr/>
            <p:nvPr/>
          </p:nvSpPr>
          <p:spPr>
            <a:xfrm rot="1542597">
              <a:off x="8395940" y="33161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2" name="Google Shape;1022;p15"/>
            <p:cNvSpPr/>
            <p:nvPr/>
          </p:nvSpPr>
          <p:spPr>
            <a:xfrm rot="1542597">
              <a:off x="8459665" y="31060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3" name="Google Shape;1023;p15"/>
            <p:cNvSpPr/>
            <p:nvPr/>
          </p:nvSpPr>
          <p:spPr>
            <a:xfrm rot="1542597">
              <a:off x="7920930" y="27371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4" name="Google Shape;1024;p15"/>
            <p:cNvSpPr/>
            <p:nvPr/>
          </p:nvSpPr>
          <p:spPr>
            <a:xfrm rot="1542597">
              <a:off x="8251046" y="275480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5" name="Google Shape;1025;p15"/>
            <p:cNvSpPr/>
            <p:nvPr/>
          </p:nvSpPr>
          <p:spPr>
            <a:xfrm rot="1542597">
              <a:off x="8434577" y="28716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6" name="Google Shape;1026;p15"/>
            <p:cNvSpPr/>
            <p:nvPr/>
          </p:nvSpPr>
          <p:spPr>
            <a:xfrm rot="1542597">
              <a:off x="8617932" y="300306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7" name="Google Shape;1027;p15"/>
            <p:cNvSpPr/>
            <p:nvPr/>
          </p:nvSpPr>
          <p:spPr>
            <a:xfrm rot="1542597">
              <a:off x="7712131" y="26418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8" name="Google Shape;1028;p15"/>
            <p:cNvSpPr/>
            <p:nvPr/>
          </p:nvSpPr>
          <p:spPr>
            <a:xfrm rot="1542597">
              <a:off x="8089203" y="255311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29" name="Google Shape;1029;p15"/>
            <p:cNvSpPr/>
            <p:nvPr/>
          </p:nvSpPr>
          <p:spPr>
            <a:xfrm rot="1542597">
              <a:off x="8369455" y="25891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0" name="Google Shape;1030;p15"/>
            <p:cNvSpPr/>
            <p:nvPr/>
          </p:nvSpPr>
          <p:spPr>
            <a:xfrm rot="1542597">
              <a:off x="7676041" y="239936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1" name="Google Shape;1031;p15"/>
            <p:cNvSpPr/>
            <p:nvPr/>
          </p:nvSpPr>
          <p:spPr>
            <a:xfrm rot="1542597">
              <a:off x="7938432" y="2382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2" name="Google Shape;1032;p15"/>
            <p:cNvSpPr/>
            <p:nvPr/>
          </p:nvSpPr>
          <p:spPr>
            <a:xfrm rot="1542597">
              <a:off x="8151040" y="22890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3" name="Google Shape;1033;p15"/>
            <p:cNvSpPr/>
            <p:nvPr/>
          </p:nvSpPr>
          <p:spPr>
            <a:xfrm rot="1542597">
              <a:off x="8349840" y="240317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4" name="Google Shape;1034;p15"/>
            <p:cNvSpPr/>
            <p:nvPr/>
          </p:nvSpPr>
          <p:spPr>
            <a:xfrm rot="1542597">
              <a:off x="8610736" y="32912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5" name="Google Shape;1035;p15"/>
            <p:cNvSpPr/>
            <p:nvPr/>
          </p:nvSpPr>
          <p:spPr>
            <a:xfrm rot="1542597">
              <a:off x="7339195" y="24771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6" name="Google Shape;1036;p15"/>
            <p:cNvSpPr/>
            <p:nvPr/>
          </p:nvSpPr>
          <p:spPr>
            <a:xfrm rot="1542597">
              <a:off x="8593093" y="27564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7" name="Google Shape;1037;p15"/>
            <p:cNvSpPr/>
            <p:nvPr/>
          </p:nvSpPr>
          <p:spPr>
            <a:xfrm rot="1542597">
              <a:off x="8579244" y="35112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8" name="Google Shape;1038;p15"/>
            <p:cNvSpPr/>
            <p:nvPr/>
          </p:nvSpPr>
          <p:spPr>
            <a:xfrm rot="1542597">
              <a:off x="8565124" y="253756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39" name="Google Shape;1039;p15"/>
            <p:cNvSpPr/>
            <p:nvPr/>
          </p:nvSpPr>
          <p:spPr>
            <a:xfrm rot="1542597">
              <a:off x="8389199" y="22194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0" name="Google Shape;1040;p15"/>
            <p:cNvSpPr/>
            <p:nvPr/>
          </p:nvSpPr>
          <p:spPr>
            <a:xfrm rot="1542597">
              <a:off x="8221404" y="204858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1" name="Google Shape;1041;p15"/>
            <p:cNvSpPr/>
            <p:nvPr/>
          </p:nvSpPr>
          <p:spPr>
            <a:xfrm rot="1542597">
              <a:off x="5968586" y="37260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2" name="Google Shape;1042;p15"/>
            <p:cNvSpPr/>
            <p:nvPr/>
          </p:nvSpPr>
          <p:spPr>
            <a:xfrm rot="1542597">
              <a:off x="5842984" y="351420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3" name="Google Shape;1043;p15"/>
            <p:cNvSpPr/>
            <p:nvPr/>
          </p:nvSpPr>
          <p:spPr>
            <a:xfrm rot="1542597">
              <a:off x="6255924" y="39170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4" name="Google Shape;1044;p15"/>
            <p:cNvSpPr/>
            <p:nvPr/>
          </p:nvSpPr>
          <p:spPr>
            <a:xfrm rot="1542597">
              <a:off x="6421607" y="41264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5" name="Google Shape;1045;p15"/>
            <p:cNvSpPr/>
            <p:nvPr/>
          </p:nvSpPr>
          <p:spPr>
            <a:xfrm rot="1542597">
              <a:off x="6009487" y="39779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6" name="Google Shape;1046;p15"/>
            <p:cNvSpPr/>
            <p:nvPr/>
          </p:nvSpPr>
          <p:spPr>
            <a:xfrm rot="1542597">
              <a:off x="6156684" y="42047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7" name="Google Shape;1047;p15"/>
            <p:cNvSpPr/>
            <p:nvPr/>
          </p:nvSpPr>
          <p:spPr>
            <a:xfrm rot="1542597">
              <a:off x="6574839" y="43259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8" name="Google Shape;1048;p15"/>
            <p:cNvSpPr/>
            <p:nvPr/>
          </p:nvSpPr>
          <p:spPr>
            <a:xfrm rot="1542597">
              <a:off x="6751369" y="41019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49" name="Google Shape;1049;p15"/>
            <p:cNvSpPr/>
            <p:nvPr/>
          </p:nvSpPr>
          <p:spPr>
            <a:xfrm rot="1542597">
              <a:off x="6980935" y="418026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0" name="Google Shape;1050;p15"/>
            <p:cNvSpPr/>
            <p:nvPr/>
          </p:nvSpPr>
          <p:spPr>
            <a:xfrm rot="1542597">
              <a:off x="6836595" y="44029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1" name="Google Shape;1051;p15"/>
            <p:cNvSpPr/>
            <p:nvPr/>
          </p:nvSpPr>
          <p:spPr>
            <a:xfrm rot="1542597">
              <a:off x="6685329" y="45949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2" name="Google Shape;1052;p15"/>
            <p:cNvSpPr/>
            <p:nvPr/>
          </p:nvSpPr>
          <p:spPr>
            <a:xfrm rot="1542597">
              <a:off x="6338141" y="44337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3" name="Google Shape;1053;p15"/>
            <p:cNvSpPr/>
            <p:nvPr/>
          </p:nvSpPr>
          <p:spPr>
            <a:xfrm rot="1542597">
              <a:off x="6397234" y="464589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4" name="Google Shape;1054;p15"/>
            <p:cNvSpPr/>
            <p:nvPr/>
          </p:nvSpPr>
          <p:spPr>
            <a:xfrm rot="1542597">
              <a:off x="6061227" y="443469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5" name="Google Shape;1055;p15"/>
            <p:cNvSpPr/>
            <p:nvPr/>
          </p:nvSpPr>
          <p:spPr>
            <a:xfrm rot="1542597">
              <a:off x="6089022" y="46654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6" name="Google Shape;1056;p15"/>
            <p:cNvSpPr/>
            <p:nvPr/>
          </p:nvSpPr>
          <p:spPr>
            <a:xfrm rot="1542597">
              <a:off x="5672838" y="37668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7" name="Google Shape;1057;p15"/>
            <p:cNvSpPr/>
            <p:nvPr/>
          </p:nvSpPr>
          <p:spPr>
            <a:xfrm rot="1542597">
              <a:off x="5777330" y="40381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8" name="Google Shape;1058;p15"/>
            <p:cNvSpPr/>
            <p:nvPr/>
          </p:nvSpPr>
          <p:spPr>
            <a:xfrm rot="1542597">
              <a:off x="5833433" y="42583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59" name="Google Shape;1059;p15"/>
            <p:cNvSpPr/>
            <p:nvPr/>
          </p:nvSpPr>
          <p:spPr>
            <a:xfrm rot="1542597">
              <a:off x="5801281" y="44928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0" name="Google Shape;1060;p15"/>
            <p:cNvSpPr/>
            <p:nvPr/>
          </p:nvSpPr>
          <p:spPr>
            <a:xfrm rot="1542597">
              <a:off x="5588514" y="31797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1" name="Google Shape;1061;p15"/>
            <p:cNvSpPr/>
            <p:nvPr/>
          </p:nvSpPr>
          <p:spPr>
            <a:xfrm rot="1542597">
              <a:off x="5599053" y="34356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2" name="Google Shape;1062;p15"/>
            <p:cNvSpPr/>
            <p:nvPr/>
          </p:nvSpPr>
          <p:spPr>
            <a:xfrm rot="1542597">
              <a:off x="5639149" y="288908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3" name="Google Shape;1063;p15"/>
            <p:cNvSpPr/>
            <p:nvPr/>
          </p:nvSpPr>
          <p:spPr>
            <a:xfrm rot="1542597">
              <a:off x="5310808" y="33121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4" name="Google Shape;1064;p15"/>
            <p:cNvSpPr/>
            <p:nvPr/>
          </p:nvSpPr>
          <p:spPr>
            <a:xfrm rot="1542597">
              <a:off x="5157830" y="34867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5" name="Google Shape;1065;p15"/>
            <p:cNvSpPr/>
            <p:nvPr/>
          </p:nvSpPr>
          <p:spPr>
            <a:xfrm rot="1542597">
              <a:off x="5275742" y="3755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6" name="Google Shape;1066;p15"/>
            <p:cNvSpPr/>
            <p:nvPr/>
          </p:nvSpPr>
          <p:spPr>
            <a:xfrm rot="1542597">
              <a:off x="5418154" y="29995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7" name="Google Shape;1067;p15"/>
            <p:cNvSpPr/>
            <p:nvPr/>
          </p:nvSpPr>
          <p:spPr>
            <a:xfrm rot="1542597">
              <a:off x="5438881" y="36051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8" name="Google Shape;1068;p15"/>
            <p:cNvSpPr/>
            <p:nvPr/>
          </p:nvSpPr>
          <p:spPr>
            <a:xfrm rot="1542597">
              <a:off x="5529178" y="39888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69" name="Google Shape;1069;p15"/>
            <p:cNvSpPr/>
            <p:nvPr/>
          </p:nvSpPr>
          <p:spPr>
            <a:xfrm rot="1542597">
              <a:off x="5481063" y="42358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0" name="Google Shape;1070;p15"/>
            <p:cNvSpPr/>
            <p:nvPr/>
          </p:nvSpPr>
          <p:spPr>
            <a:xfrm rot="1542597">
              <a:off x="5490067" y="44475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1" name="Google Shape;1071;p15"/>
            <p:cNvSpPr/>
            <p:nvPr/>
          </p:nvSpPr>
          <p:spPr>
            <a:xfrm rot="1542597">
              <a:off x="5277980" y="402151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2" name="Google Shape;1072;p15"/>
            <p:cNvSpPr/>
            <p:nvPr/>
          </p:nvSpPr>
          <p:spPr>
            <a:xfrm rot="1542597">
              <a:off x="5200741" y="42725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3" name="Google Shape;1073;p15"/>
            <p:cNvSpPr/>
            <p:nvPr/>
          </p:nvSpPr>
          <p:spPr>
            <a:xfrm rot="1542597">
              <a:off x="4977932" y="36825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4" name="Google Shape;1074;p15"/>
            <p:cNvSpPr/>
            <p:nvPr/>
          </p:nvSpPr>
          <p:spPr>
            <a:xfrm rot="1542597">
              <a:off x="5047577" y="394320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5" name="Google Shape;1075;p15"/>
            <p:cNvSpPr/>
            <p:nvPr/>
          </p:nvSpPr>
          <p:spPr>
            <a:xfrm rot="1542597">
              <a:off x="5641000" y="46519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6" name="Google Shape;1076;p15"/>
            <p:cNvSpPr/>
            <p:nvPr/>
          </p:nvSpPr>
          <p:spPr>
            <a:xfrm rot="1542597">
              <a:off x="5741488" y="48407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7" name="Google Shape;1077;p15"/>
            <p:cNvSpPr/>
            <p:nvPr/>
          </p:nvSpPr>
          <p:spPr>
            <a:xfrm rot="1542597">
              <a:off x="5274298" y="46279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8" name="Google Shape;1078;p15"/>
            <p:cNvSpPr/>
            <p:nvPr/>
          </p:nvSpPr>
          <p:spPr>
            <a:xfrm rot="1542597">
              <a:off x="5437197" y="47847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79" name="Google Shape;1079;p15"/>
            <p:cNvSpPr/>
            <p:nvPr/>
          </p:nvSpPr>
          <p:spPr>
            <a:xfrm rot="1542597">
              <a:off x="5360647" y="49752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0" name="Google Shape;1080;p15"/>
            <p:cNvSpPr/>
            <p:nvPr/>
          </p:nvSpPr>
          <p:spPr>
            <a:xfrm rot="1542597">
              <a:off x="5103952" y="44978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1" name="Google Shape;1081;p15"/>
            <p:cNvSpPr/>
            <p:nvPr/>
          </p:nvSpPr>
          <p:spPr>
            <a:xfrm rot="1542597">
              <a:off x="4968462" y="42135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2" name="Google Shape;1082;p15"/>
            <p:cNvSpPr/>
            <p:nvPr/>
          </p:nvSpPr>
          <p:spPr>
            <a:xfrm rot="1542597">
              <a:off x="4874183" y="44895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3" name="Google Shape;1083;p15"/>
            <p:cNvSpPr/>
            <p:nvPr/>
          </p:nvSpPr>
          <p:spPr>
            <a:xfrm rot="1542597">
              <a:off x="4804818" y="38902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4" name="Google Shape;1084;p15"/>
            <p:cNvSpPr/>
            <p:nvPr/>
          </p:nvSpPr>
          <p:spPr>
            <a:xfrm rot="1542597">
              <a:off x="4749530" y="41709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5" name="Google Shape;1085;p15"/>
            <p:cNvSpPr/>
            <p:nvPr/>
          </p:nvSpPr>
          <p:spPr>
            <a:xfrm rot="1542597">
              <a:off x="4751514" y="48176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6" name="Google Shape;1086;p15"/>
            <p:cNvSpPr/>
            <p:nvPr/>
          </p:nvSpPr>
          <p:spPr>
            <a:xfrm rot="1542597">
              <a:off x="5128310" y="49320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7" name="Google Shape;1087;p15"/>
            <p:cNvSpPr/>
            <p:nvPr/>
          </p:nvSpPr>
          <p:spPr>
            <a:xfrm rot="1542597">
              <a:off x="4898511" y="500852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8" name="Google Shape;1088;p15"/>
            <p:cNvSpPr/>
            <p:nvPr/>
          </p:nvSpPr>
          <p:spPr>
            <a:xfrm rot="1542597">
              <a:off x="4667269" y="46273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89" name="Google Shape;1089;p15"/>
            <p:cNvSpPr/>
            <p:nvPr/>
          </p:nvSpPr>
          <p:spPr>
            <a:xfrm rot="1542597">
              <a:off x="4482701" y="47468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0" name="Google Shape;1090;p15"/>
            <p:cNvSpPr/>
            <p:nvPr/>
          </p:nvSpPr>
          <p:spPr>
            <a:xfrm rot="1542597">
              <a:off x="4640642" y="43923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1" name="Google Shape;1091;p15"/>
            <p:cNvSpPr/>
            <p:nvPr/>
          </p:nvSpPr>
          <p:spPr>
            <a:xfrm rot="1542597">
              <a:off x="4569279" y="406000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2" name="Google Shape;1092;p15"/>
            <p:cNvSpPr/>
            <p:nvPr/>
          </p:nvSpPr>
          <p:spPr>
            <a:xfrm rot="1542597">
              <a:off x="4584807" y="374978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3" name="Google Shape;1093;p15"/>
            <p:cNvSpPr/>
            <p:nvPr/>
          </p:nvSpPr>
          <p:spPr>
            <a:xfrm rot="1542597">
              <a:off x="4397109" y="38871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4" name="Google Shape;1094;p15"/>
            <p:cNvSpPr/>
            <p:nvPr/>
          </p:nvSpPr>
          <p:spPr>
            <a:xfrm rot="1542597">
              <a:off x="4734717" y="356572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5" name="Google Shape;1095;p15"/>
            <p:cNvSpPr/>
            <p:nvPr/>
          </p:nvSpPr>
          <p:spPr>
            <a:xfrm rot="1542597">
              <a:off x="4657735" y="49818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6" name="Google Shape;1096;p15"/>
            <p:cNvSpPr/>
            <p:nvPr/>
          </p:nvSpPr>
          <p:spPr>
            <a:xfrm rot="1542597">
              <a:off x="4352731" y="36071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7" name="Google Shape;1097;p15"/>
            <p:cNvSpPr/>
            <p:nvPr/>
          </p:nvSpPr>
          <p:spPr>
            <a:xfrm rot="1542597">
              <a:off x="5120841" y="518490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8" name="Google Shape;1098;p15"/>
            <p:cNvSpPr/>
            <p:nvPr/>
          </p:nvSpPr>
          <p:spPr>
            <a:xfrm rot="1542597">
              <a:off x="5346692" y="52021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099" name="Google Shape;1099;p15"/>
            <p:cNvSpPr/>
            <p:nvPr/>
          </p:nvSpPr>
          <p:spPr>
            <a:xfrm rot="1542597">
              <a:off x="5569569" y="51289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0" name="Google Shape;1100;p15"/>
            <p:cNvSpPr/>
            <p:nvPr/>
          </p:nvSpPr>
          <p:spPr>
            <a:xfrm rot="1542597">
              <a:off x="5788414" y="50629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1" name="Google Shape;1101;p15"/>
            <p:cNvSpPr/>
            <p:nvPr/>
          </p:nvSpPr>
          <p:spPr>
            <a:xfrm rot="1542597">
              <a:off x="5998686" y="48535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2" name="Google Shape;1102;p15"/>
            <p:cNvSpPr/>
            <p:nvPr/>
          </p:nvSpPr>
          <p:spPr>
            <a:xfrm rot="1542597">
              <a:off x="6378369" y="48678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3" name="Google Shape;1103;p15"/>
            <p:cNvSpPr/>
            <p:nvPr/>
          </p:nvSpPr>
          <p:spPr>
            <a:xfrm rot="1542597">
              <a:off x="6024017" y="516091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4" name="Google Shape;1104;p15"/>
            <p:cNvSpPr/>
            <p:nvPr/>
          </p:nvSpPr>
          <p:spPr>
            <a:xfrm rot="1542597">
              <a:off x="5286234" y="542194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5" name="Google Shape;1105;p15"/>
            <p:cNvSpPr/>
            <p:nvPr/>
          </p:nvSpPr>
          <p:spPr>
            <a:xfrm rot="1542597">
              <a:off x="5503514" y="53985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6" name="Google Shape;1106;p15"/>
            <p:cNvSpPr/>
            <p:nvPr/>
          </p:nvSpPr>
          <p:spPr>
            <a:xfrm rot="1542597">
              <a:off x="5800673" y="52970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7" name="Google Shape;1107;p15"/>
            <p:cNvSpPr/>
            <p:nvPr/>
          </p:nvSpPr>
          <p:spPr>
            <a:xfrm rot="1542597">
              <a:off x="5733554" y="54679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8" name="Google Shape;1108;p15"/>
            <p:cNvSpPr/>
            <p:nvPr/>
          </p:nvSpPr>
          <p:spPr>
            <a:xfrm rot="1542597">
              <a:off x="6006798" y="54054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09" name="Google Shape;1109;p15"/>
            <p:cNvSpPr/>
            <p:nvPr/>
          </p:nvSpPr>
          <p:spPr>
            <a:xfrm rot="1542597">
              <a:off x="6288810" y="522572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0" name="Google Shape;1110;p15"/>
            <p:cNvSpPr/>
            <p:nvPr/>
          </p:nvSpPr>
          <p:spPr>
            <a:xfrm rot="1542597">
              <a:off x="6256491" y="54587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1" name="Google Shape;1111;p15"/>
            <p:cNvSpPr/>
            <p:nvPr/>
          </p:nvSpPr>
          <p:spPr>
            <a:xfrm rot="1542597">
              <a:off x="5909680" y="568013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2" name="Google Shape;1112;p15"/>
            <p:cNvSpPr/>
            <p:nvPr/>
          </p:nvSpPr>
          <p:spPr>
            <a:xfrm rot="1542597">
              <a:off x="6177164" y="57242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3" name="Google Shape;1113;p15"/>
            <p:cNvSpPr/>
            <p:nvPr/>
          </p:nvSpPr>
          <p:spPr>
            <a:xfrm rot="1542597">
              <a:off x="5126268" y="54736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4" name="Google Shape;1114;p15"/>
            <p:cNvSpPr/>
            <p:nvPr/>
          </p:nvSpPr>
          <p:spPr>
            <a:xfrm rot="1542597">
              <a:off x="4795654" y="52538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5" name="Google Shape;1115;p15"/>
            <p:cNvSpPr/>
            <p:nvPr/>
          </p:nvSpPr>
          <p:spPr>
            <a:xfrm rot="1542597">
              <a:off x="4577207" y="513401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6" name="Google Shape;1116;p15"/>
            <p:cNvSpPr/>
            <p:nvPr/>
          </p:nvSpPr>
          <p:spPr>
            <a:xfrm rot="1542597">
              <a:off x="6071704" y="56004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7" name="Google Shape;1117;p15"/>
            <p:cNvSpPr/>
            <p:nvPr/>
          </p:nvSpPr>
          <p:spPr>
            <a:xfrm rot="1542597">
              <a:off x="5727693" y="56377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8" name="Google Shape;1118;p15"/>
            <p:cNvSpPr/>
            <p:nvPr/>
          </p:nvSpPr>
          <p:spPr>
            <a:xfrm rot="1542597">
              <a:off x="6491872" y="52911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19" name="Google Shape;1119;p15"/>
            <p:cNvSpPr/>
            <p:nvPr/>
          </p:nvSpPr>
          <p:spPr>
            <a:xfrm rot="1542597">
              <a:off x="6548706" y="50647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0" name="Google Shape;1120;p15"/>
            <p:cNvSpPr/>
            <p:nvPr/>
          </p:nvSpPr>
          <p:spPr>
            <a:xfrm rot="1542597">
              <a:off x="6663641" y="48235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1" name="Google Shape;1121;p15"/>
            <p:cNvSpPr/>
            <p:nvPr/>
          </p:nvSpPr>
          <p:spPr>
            <a:xfrm rot="1542597">
              <a:off x="6413426" y="55789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2" name="Google Shape;1122;p15"/>
            <p:cNvSpPr/>
            <p:nvPr/>
          </p:nvSpPr>
          <p:spPr>
            <a:xfrm rot="1542597">
              <a:off x="6883342" y="48980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3" name="Google Shape;1123;p15"/>
            <p:cNvSpPr/>
            <p:nvPr/>
          </p:nvSpPr>
          <p:spPr>
            <a:xfrm rot="1542597">
              <a:off x="6773510" y="51267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4" name="Google Shape;1124;p15"/>
            <p:cNvSpPr/>
            <p:nvPr/>
          </p:nvSpPr>
          <p:spPr>
            <a:xfrm rot="1542597">
              <a:off x="4768343" y="54236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5" name="Google Shape;1125;p15"/>
            <p:cNvSpPr/>
            <p:nvPr/>
          </p:nvSpPr>
          <p:spPr>
            <a:xfrm rot="1542597">
              <a:off x="4916141" y="54619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6" name="Google Shape;1126;p15"/>
            <p:cNvSpPr/>
            <p:nvPr/>
          </p:nvSpPr>
          <p:spPr>
            <a:xfrm rot="1542597">
              <a:off x="4482379" y="52359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7" name="Google Shape;1127;p15"/>
            <p:cNvSpPr/>
            <p:nvPr/>
          </p:nvSpPr>
          <p:spPr>
            <a:xfrm rot="1542597">
              <a:off x="4636512" y="53071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8" name="Google Shape;1128;p15"/>
            <p:cNvSpPr/>
            <p:nvPr/>
          </p:nvSpPr>
          <p:spPr>
            <a:xfrm rot="1542597">
              <a:off x="5021643" y="55607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29" name="Google Shape;1129;p15"/>
            <p:cNvSpPr/>
            <p:nvPr/>
          </p:nvSpPr>
          <p:spPr>
            <a:xfrm rot="1542597">
              <a:off x="5195307" y="564236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0" name="Google Shape;1130;p15"/>
            <p:cNvSpPr/>
            <p:nvPr/>
          </p:nvSpPr>
          <p:spPr>
            <a:xfrm rot="1542597">
              <a:off x="4433211" y="50244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1" name="Google Shape;1131;p15"/>
            <p:cNvSpPr/>
            <p:nvPr/>
          </p:nvSpPr>
          <p:spPr>
            <a:xfrm rot="1542597">
              <a:off x="6039623" y="58262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2" name="Google Shape;1132;p15"/>
            <p:cNvSpPr/>
            <p:nvPr/>
          </p:nvSpPr>
          <p:spPr>
            <a:xfrm rot="1542597">
              <a:off x="6663011" y="538826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3" name="Google Shape;1133;p15"/>
            <p:cNvSpPr/>
            <p:nvPr/>
          </p:nvSpPr>
          <p:spPr>
            <a:xfrm rot="1542597">
              <a:off x="6889662" y="53112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4" name="Google Shape;1134;p15"/>
            <p:cNvSpPr/>
            <p:nvPr/>
          </p:nvSpPr>
          <p:spPr>
            <a:xfrm rot="1542597">
              <a:off x="4414372" y="45097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5" name="Google Shape;1135;p15"/>
            <p:cNvSpPr/>
            <p:nvPr/>
          </p:nvSpPr>
          <p:spPr>
            <a:xfrm rot="1542597">
              <a:off x="4394014" y="43286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6" name="Google Shape;1136;p15"/>
            <p:cNvSpPr/>
            <p:nvPr/>
          </p:nvSpPr>
          <p:spPr>
            <a:xfrm rot="1542597">
              <a:off x="4309504" y="413182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7" name="Google Shape;1137;p15"/>
            <p:cNvSpPr/>
            <p:nvPr/>
          </p:nvSpPr>
          <p:spPr>
            <a:xfrm rot="1542597">
              <a:off x="4330533" y="48540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8" name="Google Shape;1138;p15"/>
            <p:cNvSpPr/>
            <p:nvPr/>
          </p:nvSpPr>
          <p:spPr>
            <a:xfrm rot="1542597">
              <a:off x="4286753" y="5037050"/>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39" name="Google Shape;1139;p15"/>
            <p:cNvSpPr/>
            <p:nvPr/>
          </p:nvSpPr>
          <p:spPr>
            <a:xfrm rot="1542597">
              <a:off x="3969234" y="4367409"/>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0" name="Google Shape;1140;p15"/>
            <p:cNvSpPr/>
            <p:nvPr/>
          </p:nvSpPr>
          <p:spPr>
            <a:xfrm rot="1542597">
              <a:off x="6234504" y="5824070"/>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1" name="Google Shape;1141;p15"/>
            <p:cNvSpPr/>
            <p:nvPr/>
          </p:nvSpPr>
          <p:spPr>
            <a:xfrm rot="1542597">
              <a:off x="6672056" y="5777228"/>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2" name="Google Shape;1142;p15"/>
            <p:cNvSpPr/>
            <p:nvPr/>
          </p:nvSpPr>
          <p:spPr>
            <a:xfrm rot="1542597">
              <a:off x="6910113" y="5713653"/>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3" name="Google Shape;1143;p15"/>
            <p:cNvSpPr/>
            <p:nvPr/>
          </p:nvSpPr>
          <p:spPr>
            <a:xfrm rot="1542597">
              <a:off x="6762022" y="5672191"/>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4" name="Google Shape;1144;p15"/>
            <p:cNvSpPr/>
            <p:nvPr/>
          </p:nvSpPr>
          <p:spPr>
            <a:xfrm rot="1542597">
              <a:off x="6511429" y="5782452"/>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5" name="Google Shape;1145;p15"/>
            <p:cNvSpPr/>
            <p:nvPr/>
          </p:nvSpPr>
          <p:spPr>
            <a:xfrm rot="1542597">
              <a:off x="4168979" y="4898146"/>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6" name="Google Shape;1146;p15"/>
            <p:cNvSpPr/>
            <p:nvPr/>
          </p:nvSpPr>
          <p:spPr>
            <a:xfrm rot="1542597">
              <a:off x="3813749" y="4361926"/>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7" name="Google Shape;1147;p15"/>
            <p:cNvSpPr/>
            <p:nvPr/>
          </p:nvSpPr>
          <p:spPr>
            <a:xfrm rot="1542597">
              <a:off x="3805431" y="3343340"/>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8" name="Google Shape;1148;p15"/>
            <p:cNvSpPr/>
            <p:nvPr/>
          </p:nvSpPr>
          <p:spPr>
            <a:xfrm rot="1542597">
              <a:off x="3913510" y="3125117"/>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49" name="Google Shape;1149;p15"/>
            <p:cNvSpPr/>
            <p:nvPr/>
          </p:nvSpPr>
          <p:spPr>
            <a:xfrm rot="1542597">
              <a:off x="4250366" y="465890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0" name="Google Shape;1150;p15"/>
            <p:cNvSpPr/>
            <p:nvPr/>
          </p:nvSpPr>
          <p:spPr>
            <a:xfrm rot="1542597">
              <a:off x="4123366" y="45309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1" name="Google Shape;1151;p15"/>
            <p:cNvSpPr/>
            <p:nvPr/>
          </p:nvSpPr>
          <p:spPr>
            <a:xfrm rot="1542597">
              <a:off x="4135164" y="42777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2" name="Google Shape;1152;p15"/>
            <p:cNvSpPr/>
            <p:nvPr/>
          </p:nvSpPr>
          <p:spPr>
            <a:xfrm rot="1542597">
              <a:off x="4100850" y="478878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3" name="Google Shape;1153;p15"/>
            <p:cNvSpPr/>
            <p:nvPr/>
          </p:nvSpPr>
          <p:spPr>
            <a:xfrm rot="1542597">
              <a:off x="3996075" y="46706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4" name="Google Shape;1154;p15"/>
            <p:cNvSpPr/>
            <p:nvPr/>
          </p:nvSpPr>
          <p:spPr>
            <a:xfrm rot="1542597">
              <a:off x="3906678" y="45360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5" name="Google Shape;1155;p15"/>
            <p:cNvSpPr/>
            <p:nvPr/>
          </p:nvSpPr>
          <p:spPr>
            <a:xfrm rot="1542597">
              <a:off x="5848198" y="58125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6" name="Google Shape;1156;p15"/>
            <p:cNvSpPr/>
            <p:nvPr/>
          </p:nvSpPr>
          <p:spPr>
            <a:xfrm rot="1542597">
              <a:off x="6588782" y="560482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7" name="Google Shape;1157;p15"/>
            <p:cNvSpPr/>
            <p:nvPr/>
          </p:nvSpPr>
          <p:spPr>
            <a:xfrm rot="1542597">
              <a:off x="6384265" y="577662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8" name="Google Shape;1158;p15"/>
            <p:cNvSpPr/>
            <p:nvPr/>
          </p:nvSpPr>
          <p:spPr>
            <a:xfrm rot="1542597">
              <a:off x="6864268" y="553192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59" name="Google Shape;1159;p15"/>
            <p:cNvSpPr/>
            <p:nvPr/>
          </p:nvSpPr>
          <p:spPr>
            <a:xfrm rot="1542597">
              <a:off x="7059834" y="54823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0" name="Google Shape;1160;p15"/>
            <p:cNvSpPr/>
            <p:nvPr/>
          </p:nvSpPr>
          <p:spPr>
            <a:xfrm rot="1542597">
              <a:off x="7120377" y="52550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1" name="Google Shape;1161;p15"/>
            <p:cNvSpPr/>
            <p:nvPr/>
          </p:nvSpPr>
          <p:spPr>
            <a:xfrm rot="1542597">
              <a:off x="7068188" y="50596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2" name="Google Shape;1162;p15"/>
            <p:cNvSpPr/>
            <p:nvPr/>
          </p:nvSpPr>
          <p:spPr>
            <a:xfrm rot="1542597">
              <a:off x="7073093" y="47517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3" name="Google Shape;1163;p15"/>
            <p:cNvSpPr/>
            <p:nvPr/>
          </p:nvSpPr>
          <p:spPr>
            <a:xfrm rot="1542597">
              <a:off x="7181244" y="431340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4" name="Google Shape;1164;p15"/>
            <p:cNvSpPr/>
            <p:nvPr/>
          </p:nvSpPr>
          <p:spPr>
            <a:xfrm rot="1542597">
              <a:off x="7298571" y="46585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5" name="Google Shape;1165;p15"/>
            <p:cNvSpPr/>
            <p:nvPr/>
          </p:nvSpPr>
          <p:spPr>
            <a:xfrm rot="1542597">
              <a:off x="7369429" y="44004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6" name="Google Shape;1166;p15"/>
            <p:cNvSpPr/>
            <p:nvPr/>
          </p:nvSpPr>
          <p:spPr>
            <a:xfrm rot="1542597">
              <a:off x="7587522" y="44715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7" name="Google Shape;1167;p15"/>
            <p:cNvSpPr/>
            <p:nvPr/>
          </p:nvSpPr>
          <p:spPr>
            <a:xfrm rot="1542597">
              <a:off x="7509790" y="47138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8" name="Google Shape;1168;p15"/>
            <p:cNvSpPr/>
            <p:nvPr/>
          </p:nvSpPr>
          <p:spPr>
            <a:xfrm rot="1542597">
              <a:off x="7256658" y="49267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69" name="Google Shape;1169;p15"/>
            <p:cNvSpPr/>
            <p:nvPr/>
          </p:nvSpPr>
          <p:spPr>
            <a:xfrm rot="1542597">
              <a:off x="7450692" y="498292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0" name="Google Shape;1170;p15"/>
            <p:cNvSpPr/>
            <p:nvPr/>
          </p:nvSpPr>
          <p:spPr>
            <a:xfrm rot="1542597">
              <a:off x="7332073" y="52157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1" name="Google Shape;1171;p15"/>
            <p:cNvSpPr/>
            <p:nvPr/>
          </p:nvSpPr>
          <p:spPr>
            <a:xfrm rot="1542597">
              <a:off x="7539311" y="52489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2" name="Google Shape;1172;p15"/>
            <p:cNvSpPr/>
            <p:nvPr/>
          </p:nvSpPr>
          <p:spPr>
            <a:xfrm rot="1542597">
              <a:off x="7673846" y="49033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3" name="Google Shape;1173;p15"/>
            <p:cNvSpPr/>
            <p:nvPr/>
          </p:nvSpPr>
          <p:spPr>
            <a:xfrm rot="1542597">
              <a:off x="7662938" y="51069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4" name="Google Shape;1174;p15"/>
            <p:cNvSpPr/>
            <p:nvPr/>
          </p:nvSpPr>
          <p:spPr>
            <a:xfrm rot="1542597">
              <a:off x="7874116" y="49724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5" name="Google Shape;1175;p15"/>
            <p:cNvSpPr/>
            <p:nvPr/>
          </p:nvSpPr>
          <p:spPr>
            <a:xfrm rot="1542597">
              <a:off x="7740366" y="46921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6" name="Google Shape;1176;p15"/>
            <p:cNvSpPr/>
            <p:nvPr/>
          </p:nvSpPr>
          <p:spPr>
            <a:xfrm rot="1542597">
              <a:off x="7712235" y="42990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7" name="Google Shape;1177;p15"/>
            <p:cNvSpPr/>
            <p:nvPr/>
          </p:nvSpPr>
          <p:spPr>
            <a:xfrm rot="1542597">
              <a:off x="8070250" y="48505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8" name="Google Shape;1178;p15"/>
            <p:cNvSpPr/>
            <p:nvPr/>
          </p:nvSpPr>
          <p:spPr>
            <a:xfrm rot="1542597">
              <a:off x="7953258" y="47264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79" name="Google Shape;1179;p15"/>
            <p:cNvSpPr/>
            <p:nvPr/>
          </p:nvSpPr>
          <p:spPr>
            <a:xfrm rot="1542597">
              <a:off x="7886992" y="451031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0" name="Google Shape;1180;p15"/>
            <p:cNvSpPr/>
            <p:nvPr/>
          </p:nvSpPr>
          <p:spPr>
            <a:xfrm rot="1542597">
              <a:off x="8095283" y="45324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1" name="Google Shape;1181;p15"/>
            <p:cNvSpPr/>
            <p:nvPr/>
          </p:nvSpPr>
          <p:spPr>
            <a:xfrm rot="1542597">
              <a:off x="7982130" y="509624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2" name="Google Shape;1182;p15"/>
            <p:cNvSpPr/>
            <p:nvPr/>
          </p:nvSpPr>
          <p:spPr>
            <a:xfrm rot="1542597">
              <a:off x="8194727" y="4820488"/>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3" name="Google Shape;1183;p15"/>
            <p:cNvSpPr/>
            <p:nvPr/>
          </p:nvSpPr>
          <p:spPr>
            <a:xfrm rot="1542597">
              <a:off x="5942192" y="1935113"/>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4" name="Google Shape;1184;p15"/>
            <p:cNvSpPr/>
            <p:nvPr/>
          </p:nvSpPr>
          <p:spPr>
            <a:xfrm rot="1542597">
              <a:off x="4382810" y="2095522"/>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5" name="Google Shape;1185;p15"/>
            <p:cNvSpPr/>
            <p:nvPr/>
          </p:nvSpPr>
          <p:spPr>
            <a:xfrm rot="1542597">
              <a:off x="4175307" y="1910238"/>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6" name="Google Shape;1186;p15"/>
            <p:cNvSpPr/>
            <p:nvPr/>
          </p:nvSpPr>
          <p:spPr>
            <a:xfrm rot="1542597">
              <a:off x="4163371" y="1496034"/>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7" name="Google Shape;1187;p15"/>
            <p:cNvSpPr/>
            <p:nvPr/>
          </p:nvSpPr>
          <p:spPr>
            <a:xfrm rot="1542597">
              <a:off x="7177865" y="967031"/>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8" name="Google Shape;1188;p15"/>
            <p:cNvSpPr/>
            <p:nvPr/>
          </p:nvSpPr>
          <p:spPr>
            <a:xfrm rot="1542597">
              <a:off x="7126707" y="757995"/>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89" name="Google Shape;1189;p15"/>
            <p:cNvSpPr/>
            <p:nvPr/>
          </p:nvSpPr>
          <p:spPr>
            <a:xfrm rot="1542597">
              <a:off x="6977224" y="712571"/>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0" name="Google Shape;1190;p15"/>
            <p:cNvSpPr/>
            <p:nvPr/>
          </p:nvSpPr>
          <p:spPr>
            <a:xfrm rot="1542597">
              <a:off x="8338934" y="42003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1" name="Google Shape;1191;p15"/>
            <p:cNvSpPr/>
            <p:nvPr/>
          </p:nvSpPr>
          <p:spPr>
            <a:xfrm rot="1542597">
              <a:off x="8488461" y="410121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2" name="Google Shape;1192;p15"/>
            <p:cNvSpPr/>
            <p:nvPr/>
          </p:nvSpPr>
          <p:spPr>
            <a:xfrm rot="1542597">
              <a:off x="8555255" y="42914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3" name="Google Shape;1193;p15"/>
            <p:cNvSpPr/>
            <p:nvPr/>
          </p:nvSpPr>
          <p:spPr>
            <a:xfrm rot="1542597">
              <a:off x="8436713" y="43772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4" name="Google Shape;1194;p15"/>
            <p:cNvSpPr/>
            <p:nvPr/>
          </p:nvSpPr>
          <p:spPr>
            <a:xfrm rot="1542597">
              <a:off x="8240770" y="44211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5" name="Google Shape;1195;p15"/>
            <p:cNvSpPr/>
            <p:nvPr/>
          </p:nvSpPr>
          <p:spPr>
            <a:xfrm rot="1542597">
              <a:off x="8272845" y="47066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6" name="Google Shape;1196;p15"/>
            <p:cNvSpPr/>
            <p:nvPr/>
          </p:nvSpPr>
          <p:spPr>
            <a:xfrm rot="1542597">
              <a:off x="8096371" y="49800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7" name="Google Shape;1197;p15"/>
            <p:cNvSpPr/>
            <p:nvPr/>
          </p:nvSpPr>
          <p:spPr>
            <a:xfrm rot="1542597">
              <a:off x="8332049" y="461264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8" name="Google Shape;1198;p15"/>
            <p:cNvSpPr/>
            <p:nvPr/>
          </p:nvSpPr>
          <p:spPr>
            <a:xfrm rot="1542597">
              <a:off x="8448572" y="45135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199" name="Google Shape;1199;p15"/>
            <p:cNvSpPr/>
            <p:nvPr/>
          </p:nvSpPr>
          <p:spPr>
            <a:xfrm rot="1542597">
              <a:off x="8624123" y="414797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0" name="Google Shape;1200;p15"/>
            <p:cNvSpPr/>
            <p:nvPr/>
          </p:nvSpPr>
          <p:spPr>
            <a:xfrm rot="1542597">
              <a:off x="8677319" y="397496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1" name="Google Shape;1201;p15"/>
            <p:cNvSpPr/>
            <p:nvPr/>
          </p:nvSpPr>
          <p:spPr>
            <a:xfrm rot="1542597">
              <a:off x="8527400" y="39107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2" name="Google Shape;1202;p15"/>
            <p:cNvSpPr/>
            <p:nvPr/>
          </p:nvSpPr>
          <p:spPr>
            <a:xfrm rot="1542597">
              <a:off x="8632605" y="37122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3" name="Google Shape;1203;p15"/>
            <p:cNvSpPr/>
            <p:nvPr/>
          </p:nvSpPr>
          <p:spPr>
            <a:xfrm rot="1542597">
              <a:off x="8732206" y="38227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4" name="Google Shape;1204;p15"/>
            <p:cNvSpPr/>
            <p:nvPr/>
          </p:nvSpPr>
          <p:spPr>
            <a:xfrm rot="1542597">
              <a:off x="8772368" y="34696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5" name="Google Shape;1205;p15"/>
            <p:cNvSpPr/>
            <p:nvPr/>
          </p:nvSpPr>
          <p:spPr>
            <a:xfrm rot="1542597">
              <a:off x="8776443" y="332989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6" name="Google Shape;1206;p15"/>
            <p:cNvSpPr/>
            <p:nvPr/>
          </p:nvSpPr>
          <p:spPr>
            <a:xfrm rot="1542597">
              <a:off x="8659063" y="23899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7" name="Google Shape;1207;p15"/>
            <p:cNvSpPr/>
            <p:nvPr/>
          </p:nvSpPr>
          <p:spPr>
            <a:xfrm rot="1542597">
              <a:off x="8756261" y="273158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8" name="Google Shape;1208;p15"/>
            <p:cNvSpPr/>
            <p:nvPr/>
          </p:nvSpPr>
          <p:spPr>
            <a:xfrm rot="1542597">
              <a:off x="8785180" y="305178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09" name="Google Shape;1209;p15"/>
            <p:cNvSpPr/>
            <p:nvPr/>
          </p:nvSpPr>
          <p:spPr>
            <a:xfrm rot="1542597">
              <a:off x="8602847" y="22921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0" name="Google Shape;1210;p15"/>
            <p:cNvSpPr/>
            <p:nvPr/>
          </p:nvSpPr>
          <p:spPr>
            <a:xfrm rot="1542597">
              <a:off x="8455063" y="20363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1" name="Google Shape;1211;p15"/>
            <p:cNvSpPr/>
            <p:nvPr/>
          </p:nvSpPr>
          <p:spPr>
            <a:xfrm rot="1542597">
              <a:off x="8465192" y="19148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2" name="Google Shape;1212;p15"/>
            <p:cNvSpPr/>
            <p:nvPr/>
          </p:nvSpPr>
          <p:spPr>
            <a:xfrm rot="1542597">
              <a:off x="7995712" y="209801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3" name="Google Shape;1213;p15"/>
            <p:cNvSpPr/>
            <p:nvPr/>
          </p:nvSpPr>
          <p:spPr>
            <a:xfrm rot="1542597">
              <a:off x="7758452" y="21858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4" name="Google Shape;1214;p15"/>
            <p:cNvSpPr/>
            <p:nvPr/>
          </p:nvSpPr>
          <p:spPr>
            <a:xfrm rot="1542597">
              <a:off x="7913597" y="189749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5" name="Google Shape;1215;p15"/>
            <p:cNvSpPr/>
            <p:nvPr/>
          </p:nvSpPr>
          <p:spPr>
            <a:xfrm rot="1542597">
              <a:off x="8289741" y="18751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6" name="Google Shape;1216;p15"/>
            <p:cNvSpPr/>
            <p:nvPr/>
          </p:nvSpPr>
          <p:spPr>
            <a:xfrm rot="1542597">
              <a:off x="8135024" y="17922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7" name="Google Shape;1217;p15"/>
            <p:cNvSpPr/>
            <p:nvPr/>
          </p:nvSpPr>
          <p:spPr>
            <a:xfrm rot="1542597">
              <a:off x="8242126" y="16212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8" name="Google Shape;1218;p15"/>
            <p:cNvSpPr/>
            <p:nvPr/>
          </p:nvSpPr>
          <p:spPr>
            <a:xfrm rot="1542597">
              <a:off x="8170894" y="14943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19" name="Google Shape;1219;p15"/>
            <p:cNvSpPr/>
            <p:nvPr/>
          </p:nvSpPr>
          <p:spPr>
            <a:xfrm rot="1542597">
              <a:off x="8025585" y="148125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0" name="Google Shape;1220;p15"/>
            <p:cNvSpPr/>
            <p:nvPr/>
          </p:nvSpPr>
          <p:spPr>
            <a:xfrm rot="1542597">
              <a:off x="8000842" y="16501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1" name="Google Shape;1221;p15"/>
            <p:cNvSpPr/>
            <p:nvPr/>
          </p:nvSpPr>
          <p:spPr>
            <a:xfrm rot="1542597">
              <a:off x="7772559" y="169742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2" name="Google Shape;1222;p15"/>
            <p:cNvSpPr/>
            <p:nvPr/>
          </p:nvSpPr>
          <p:spPr>
            <a:xfrm rot="1542597">
              <a:off x="7689675" y="196600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3" name="Google Shape;1223;p15"/>
            <p:cNvSpPr/>
            <p:nvPr/>
          </p:nvSpPr>
          <p:spPr>
            <a:xfrm rot="1542597">
              <a:off x="7482600" y="207671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4" name="Google Shape;1224;p15"/>
            <p:cNvSpPr/>
            <p:nvPr/>
          </p:nvSpPr>
          <p:spPr>
            <a:xfrm rot="1542597">
              <a:off x="7406508" y="228175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5" name="Google Shape;1225;p15"/>
            <p:cNvSpPr/>
            <p:nvPr/>
          </p:nvSpPr>
          <p:spPr>
            <a:xfrm rot="1542597">
              <a:off x="7804499" y="14924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6" name="Google Shape;1226;p15"/>
            <p:cNvSpPr/>
            <p:nvPr/>
          </p:nvSpPr>
          <p:spPr>
            <a:xfrm rot="1542597">
              <a:off x="7124155" y="258048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7" name="Google Shape;1227;p15"/>
            <p:cNvSpPr/>
            <p:nvPr/>
          </p:nvSpPr>
          <p:spPr>
            <a:xfrm rot="1542597">
              <a:off x="6992566" y="239612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8" name="Google Shape;1228;p15"/>
            <p:cNvSpPr/>
            <p:nvPr/>
          </p:nvSpPr>
          <p:spPr>
            <a:xfrm rot="1542597">
              <a:off x="6812556" y="257144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29" name="Google Shape;1229;p15"/>
            <p:cNvSpPr/>
            <p:nvPr/>
          </p:nvSpPr>
          <p:spPr>
            <a:xfrm rot="1542597">
              <a:off x="6621960" y="23670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0" name="Google Shape;1230;p15"/>
            <p:cNvSpPr/>
            <p:nvPr/>
          </p:nvSpPr>
          <p:spPr>
            <a:xfrm rot="1542597">
              <a:off x="6532605" y="26702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1" name="Google Shape;1231;p15"/>
            <p:cNvSpPr/>
            <p:nvPr/>
          </p:nvSpPr>
          <p:spPr>
            <a:xfrm rot="1542597">
              <a:off x="6360498" y="25105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2" name="Google Shape;1232;p15"/>
            <p:cNvSpPr/>
            <p:nvPr/>
          </p:nvSpPr>
          <p:spPr>
            <a:xfrm rot="1542597">
              <a:off x="7203452" y="212780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3" name="Google Shape;1233;p15"/>
            <p:cNvSpPr/>
            <p:nvPr/>
          </p:nvSpPr>
          <p:spPr>
            <a:xfrm rot="1542597">
              <a:off x="6537292" y="214236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4" name="Google Shape;1234;p15"/>
            <p:cNvSpPr/>
            <p:nvPr/>
          </p:nvSpPr>
          <p:spPr>
            <a:xfrm rot="1542597">
              <a:off x="6314660" y="226434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5" name="Google Shape;1235;p15"/>
            <p:cNvSpPr/>
            <p:nvPr/>
          </p:nvSpPr>
          <p:spPr>
            <a:xfrm rot="1542597">
              <a:off x="6804723" y="20300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6" name="Google Shape;1236;p15"/>
            <p:cNvSpPr/>
            <p:nvPr/>
          </p:nvSpPr>
          <p:spPr>
            <a:xfrm rot="1542597">
              <a:off x="7054871" y="19111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7" name="Google Shape;1237;p15"/>
            <p:cNvSpPr/>
            <p:nvPr/>
          </p:nvSpPr>
          <p:spPr>
            <a:xfrm rot="1542597">
              <a:off x="7260418" y="182580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8" name="Google Shape;1238;p15"/>
            <p:cNvSpPr/>
            <p:nvPr/>
          </p:nvSpPr>
          <p:spPr>
            <a:xfrm rot="1542597">
              <a:off x="7510081" y="17973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39" name="Google Shape;1239;p15"/>
            <p:cNvSpPr/>
            <p:nvPr/>
          </p:nvSpPr>
          <p:spPr>
            <a:xfrm rot="1542597">
              <a:off x="7544465" y="157212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0" name="Google Shape;1240;p15"/>
            <p:cNvSpPr/>
            <p:nvPr/>
          </p:nvSpPr>
          <p:spPr>
            <a:xfrm rot="1542597">
              <a:off x="7289097" y="15976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1" name="Google Shape;1241;p15"/>
            <p:cNvSpPr/>
            <p:nvPr/>
          </p:nvSpPr>
          <p:spPr>
            <a:xfrm rot="1542597">
              <a:off x="7058475" y="15655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2" name="Google Shape;1242;p15"/>
            <p:cNvSpPr/>
            <p:nvPr/>
          </p:nvSpPr>
          <p:spPr>
            <a:xfrm rot="1542597">
              <a:off x="6772698" y="18074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3" name="Google Shape;1243;p15"/>
            <p:cNvSpPr/>
            <p:nvPr/>
          </p:nvSpPr>
          <p:spPr>
            <a:xfrm rot="1542597">
              <a:off x="7405989" y="26673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4" name="Google Shape;1244;p15"/>
            <p:cNvSpPr/>
            <p:nvPr/>
          </p:nvSpPr>
          <p:spPr>
            <a:xfrm rot="1542597">
              <a:off x="8000083" y="13389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5" name="Google Shape;1245;p15"/>
            <p:cNvSpPr/>
            <p:nvPr/>
          </p:nvSpPr>
          <p:spPr>
            <a:xfrm rot="1542597">
              <a:off x="7724937" y="13219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6" name="Google Shape;1246;p15"/>
            <p:cNvSpPr/>
            <p:nvPr/>
          </p:nvSpPr>
          <p:spPr>
            <a:xfrm rot="1542597">
              <a:off x="7525897" y="13437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7" name="Google Shape;1247;p15"/>
            <p:cNvSpPr/>
            <p:nvPr/>
          </p:nvSpPr>
          <p:spPr>
            <a:xfrm rot="1542597">
              <a:off x="7784222" y="11487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8" name="Google Shape;1248;p15"/>
            <p:cNvSpPr/>
            <p:nvPr/>
          </p:nvSpPr>
          <p:spPr>
            <a:xfrm rot="1542597">
              <a:off x="7673403" y="106763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49" name="Google Shape;1249;p15"/>
            <p:cNvSpPr/>
            <p:nvPr/>
          </p:nvSpPr>
          <p:spPr>
            <a:xfrm rot="1542597">
              <a:off x="7500510" y="11573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0" name="Google Shape;1250;p15"/>
            <p:cNvSpPr/>
            <p:nvPr/>
          </p:nvSpPr>
          <p:spPr>
            <a:xfrm rot="1542597">
              <a:off x="7293640" y="13819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1" name="Google Shape;1251;p15"/>
            <p:cNvSpPr/>
            <p:nvPr/>
          </p:nvSpPr>
          <p:spPr>
            <a:xfrm rot="1542597">
              <a:off x="7546946" y="9797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2" name="Google Shape;1252;p15"/>
            <p:cNvSpPr/>
            <p:nvPr/>
          </p:nvSpPr>
          <p:spPr>
            <a:xfrm rot="1542597">
              <a:off x="7418431" y="9184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3" name="Google Shape;1253;p15"/>
            <p:cNvSpPr/>
            <p:nvPr/>
          </p:nvSpPr>
          <p:spPr>
            <a:xfrm rot="1542597">
              <a:off x="7301134" y="11285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4" name="Google Shape;1254;p15"/>
            <p:cNvSpPr/>
            <p:nvPr/>
          </p:nvSpPr>
          <p:spPr>
            <a:xfrm rot="1542597">
              <a:off x="7120213" y="12306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5" name="Google Shape;1255;p15"/>
            <p:cNvSpPr/>
            <p:nvPr/>
          </p:nvSpPr>
          <p:spPr>
            <a:xfrm rot="1542597">
              <a:off x="6949178" y="13115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6" name="Google Shape;1256;p15"/>
            <p:cNvSpPr/>
            <p:nvPr/>
          </p:nvSpPr>
          <p:spPr>
            <a:xfrm rot="1542597">
              <a:off x="4167890" y="38590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7" name="Google Shape;1257;p15"/>
            <p:cNvSpPr/>
            <p:nvPr/>
          </p:nvSpPr>
          <p:spPr>
            <a:xfrm rot="1542597">
              <a:off x="3851303" y="37695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8" name="Google Shape;1258;p15"/>
            <p:cNvSpPr/>
            <p:nvPr/>
          </p:nvSpPr>
          <p:spPr>
            <a:xfrm rot="1542597">
              <a:off x="3886621" y="41583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59" name="Google Shape;1259;p15"/>
            <p:cNvSpPr/>
            <p:nvPr/>
          </p:nvSpPr>
          <p:spPr>
            <a:xfrm rot="1542597">
              <a:off x="3840445" y="395623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0" name="Google Shape;1260;p15"/>
            <p:cNvSpPr/>
            <p:nvPr/>
          </p:nvSpPr>
          <p:spPr>
            <a:xfrm rot="1542597">
              <a:off x="4069534" y="36830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1" name="Google Shape;1261;p15"/>
            <p:cNvSpPr/>
            <p:nvPr/>
          </p:nvSpPr>
          <p:spPr>
            <a:xfrm rot="1542597">
              <a:off x="3756766" y="42312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2" name="Google Shape;1262;p15"/>
            <p:cNvSpPr/>
            <p:nvPr/>
          </p:nvSpPr>
          <p:spPr>
            <a:xfrm rot="1542597">
              <a:off x="4031471" y="349617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3" name="Google Shape;1263;p15"/>
            <p:cNvSpPr/>
            <p:nvPr/>
          </p:nvSpPr>
          <p:spPr>
            <a:xfrm rot="1542597">
              <a:off x="3795275" y="35662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4" name="Google Shape;1264;p15"/>
            <p:cNvSpPr/>
            <p:nvPr/>
          </p:nvSpPr>
          <p:spPr>
            <a:xfrm rot="1542597">
              <a:off x="3702624" y="40791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5" name="Google Shape;1265;p15"/>
            <p:cNvSpPr/>
            <p:nvPr/>
          </p:nvSpPr>
          <p:spPr>
            <a:xfrm rot="1542597">
              <a:off x="3653409" y="39281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6" name="Google Shape;1266;p15"/>
            <p:cNvSpPr/>
            <p:nvPr/>
          </p:nvSpPr>
          <p:spPr>
            <a:xfrm rot="1542597">
              <a:off x="3656015" y="378107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7" name="Google Shape;1267;p15"/>
            <p:cNvSpPr/>
            <p:nvPr/>
          </p:nvSpPr>
          <p:spPr>
            <a:xfrm rot="1542597">
              <a:off x="3585444" y="36568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8" name="Google Shape;1268;p15"/>
            <p:cNvSpPr/>
            <p:nvPr/>
          </p:nvSpPr>
          <p:spPr>
            <a:xfrm rot="1542597">
              <a:off x="3613582" y="35227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69" name="Google Shape;1269;p15"/>
            <p:cNvSpPr/>
            <p:nvPr/>
          </p:nvSpPr>
          <p:spPr>
            <a:xfrm rot="1542597">
              <a:off x="4292330" y="33682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0" name="Google Shape;1270;p15"/>
            <p:cNvSpPr/>
            <p:nvPr/>
          </p:nvSpPr>
          <p:spPr>
            <a:xfrm rot="1542597">
              <a:off x="4523937" y="34058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1" name="Google Shape;1271;p15"/>
            <p:cNvSpPr/>
            <p:nvPr/>
          </p:nvSpPr>
          <p:spPr>
            <a:xfrm rot="1542597">
              <a:off x="4083895" y="328512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2" name="Google Shape;1272;p15"/>
            <p:cNvSpPr/>
            <p:nvPr/>
          </p:nvSpPr>
          <p:spPr>
            <a:xfrm rot="1542597">
              <a:off x="3647642" y="32757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3" name="Google Shape;1273;p15"/>
            <p:cNvSpPr/>
            <p:nvPr/>
          </p:nvSpPr>
          <p:spPr>
            <a:xfrm rot="1542597">
              <a:off x="3550425" y="33807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4" name="Google Shape;1274;p15"/>
            <p:cNvSpPr/>
            <p:nvPr/>
          </p:nvSpPr>
          <p:spPr>
            <a:xfrm rot="1542597">
              <a:off x="3681478" y="309189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5" name="Google Shape;1275;p15"/>
            <p:cNvSpPr/>
            <p:nvPr/>
          </p:nvSpPr>
          <p:spPr>
            <a:xfrm rot="1542597">
              <a:off x="3536844" y="318546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6" name="Google Shape;1276;p15"/>
            <p:cNvSpPr/>
            <p:nvPr/>
          </p:nvSpPr>
          <p:spPr>
            <a:xfrm rot="1542597">
              <a:off x="4225041" y="305114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7" name="Google Shape;1277;p15"/>
            <p:cNvSpPr/>
            <p:nvPr/>
          </p:nvSpPr>
          <p:spPr>
            <a:xfrm rot="1542597">
              <a:off x="4470474" y="313911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8" name="Google Shape;1278;p15"/>
            <p:cNvSpPr/>
            <p:nvPr/>
          </p:nvSpPr>
          <p:spPr>
            <a:xfrm rot="1542597">
              <a:off x="4894572" y="33875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79" name="Google Shape;1279;p15"/>
            <p:cNvSpPr/>
            <p:nvPr/>
          </p:nvSpPr>
          <p:spPr>
            <a:xfrm rot="1542597">
              <a:off x="3766077" y="29271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0" name="Google Shape;1280;p15"/>
            <p:cNvSpPr/>
            <p:nvPr/>
          </p:nvSpPr>
          <p:spPr>
            <a:xfrm rot="1542597">
              <a:off x="4028536" y="29430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1" name="Google Shape;1281;p15"/>
            <p:cNvSpPr/>
            <p:nvPr/>
          </p:nvSpPr>
          <p:spPr>
            <a:xfrm rot="1542597">
              <a:off x="3564238" y="298767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2" name="Google Shape;1282;p15"/>
            <p:cNvSpPr/>
            <p:nvPr/>
          </p:nvSpPr>
          <p:spPr>
            <a:xfrm rot="1542597">
              <a:off x="4383986" y="28701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3" name="Google Shape;1283;p15"/>
            <p:cNvSpPr/>
            <p:nvPr/>
          </p:nvSpPr>
          <p:spPr>
            <a:xfrm rot="1542597">
              <a:off x="4163472" y="27431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4" name="Google Shape;1284;p15"/>
            <p:cNvSpPr/>
            <p:nvPr/>
          </p:nvSpPr>
          <p:spPr>
            <a:xfrm rot="1542597">
              <a:off x="3900553" y="27660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5" name="Google Shape;1285;p15"/>
            <p:cNvSpPr/>
            <p:nvPr/>
          </p:nvSpPr>
          <p:spPr>
            <a:xfrm rot="1542597">
              <a:off x="3586400" y="28359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6" name="Google Shape;1286;p15"/>
            <p:cNvSpPr/>
            <p:nvPr/>
          </p:nvSpPr>
          <p:spPr>
            <a:xfrm rot="1542597">
              <a:off x="3742047" y="26452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7" name="Google Shape;1287;p15"/>
            <p:cNvSpPr/>
            <p:nvPr/>
          </p:nvSpPr>
          <p:spPr>
            <a:xfrm rot="1542597">
              <a:off x="3595127" y="26867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8" name="Google Shape;1288;p15"/>
            <p:cNvSpPr/>
            <p:nvPr/>
          </p:nvSpPr>
          <p:spPr>
            <a:xfrm rot="1542597">
              <a:off x="3637313" y="25086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89" name="Google Shape;1289;p15"/>
            <p:cNvSpPr/>
            <p:nvPr/>
          </p:nvSpPr>
          <p:spPr>
            <a:xfrm rot="1542597">
              <a:off x="4028157" y="25460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0" name="Google Shape;1290;p15"/>
            <p:cNvSpPr/>
            <p:nvPr/>
          </p:nvSpPr>
          <p:spPr>
            <a:xfrm rot="1542597">
              <a:off x="3846956" y="24677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1" name="Google Shape;1291;p15"/>
            <p:cNvSpPr/>
            <p:nvPr/>
          </p:nvSpPr>
          <p:spPr>
            <a:xfrm rot="1542597">
              <a:off x="4706159" y="296411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2" name="Google Shape;1292;p15"/>
            <p:cNvSpPr/>
            <p:nvPr/>
          </p:nvSpPr>
          <p:spPr>
            <a:xfrm rot="1542597">
              <a:off x="3690105" y="23675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3" name="Google Shape;1293;p15"/>
            <p:cNvSpPr/>
            <p:nvPr/>
          </p:nvSpPr>
          <p:spPr>
            <a:xfrm rot="1542597">
              <a:off x="3945685" y="226260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4" name="Google Shape;1294;p15"/>
            <p:cNvSpPr/>
            <p:nvPr/>
          </p:nvSpPr>
          <p:spPr>
            <a:xfrm rot="1542597">
              <a:off x="3757611" y="224534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5" name="Google Shape;1295;p15"/>
            <p:cNvSpPr/>
            <p:nvPr/>
          </p:nvSpPr>
          <p:spPr>
            <a:xfrm rot="1542597">
              <a:off x="4555090" y="27413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6" name="Google Shape;1296;p15"/>
            <p:cNvSpPr/>
            <p:nvPr/>
          </p:nvSpPr>
          <p:spPr>
            <a:xfrm rot="1542597">
              <a:off x="4162783" y="23714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7" name="Google Shape;1297;p15"/>
            <p:cNvSpPr/>
            <p:nvPr/>
          </p:nvSpPr>
          <p:spPr>
            <a:xfrm rot="1542597">
              <a:off x="4157467" y="216240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8" name="Google Shape;1298;p15"/>
            <p:cNvSpPr/>
            <p:nvPr/>
          </p:nvSpPr>
          <p:spPr>
            <a:xfrm rot="1542597">
              <a:off x="3792146" y="21222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299" name="Google Shape;1299;p15"/>
            <p:cNvSpPr/>
            <p:nvPr/>
          </p:nvSpPr>
          <p:spPr>
            <a:xfrm rot="1542597">
              <a:off x="4949648" y="292774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0" name="Google Shape;1300;p15"/>
            <p:cNvSpPr/>
            <p:nvPr/>
          </p:nvSpPr>
          <p:spPr>
            <a:xfrm rot="1542597">
              <a:off x="5035947" y="319196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1" name="Google Shape;1301;p15"/>
            <p:cNvSpPr/>
            <p:nvPr/>
          </p:nvSpPr>
          <p:spPr>
            <a:xfrm rot="1542597">
              <a:off x="4862250" y="1927146"/>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2" name="Google Shape;1302;p15"/>
            <p:cNvSpPr/>
            <p:nvPr/>
          </p:nvSpPr>
          <p:spPr>
            <a:xfrm rot="1542597">
              <a:off x="4497468" y="1541163"/>
              <a:ext cx="53940" cy="5394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3" name="Google Shape;1303;p15"/>
            <p:cNvSpPr/>
            <p:nvPr/>
          </p:nvSpPr>
          <p:spPr>
            <a:xfrm rot="1542597">
              <a:off x="5197772" y="30070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4" name="Google Shape;1304;p15"/>
            <p:cNvSpPr/>
            <p:nvPr/>
          </p:nvSpPr>
          <p:spPr>
            <a:xfrm rot="1542597">
              <a:off x="5208268" y="27441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5" name="Google Shape;1305;p15"/>
            <p:cNvSpPr/>
            <p:nvPr/>
          </p:nvSpPr>
          <p:spPr>
            <a:xfrm rot="1542597">
              <a:off x="4738886" y="260168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6" name="Google Shape;1306;p15"/>
            <p:cNvSpPr/>
            <p:nvPr/>
          </p:nvSpPr>
          <p:spPr>
            <a:xfrm rot="1542597">
              <a:off x="5541569" y="265643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7" name="Google Shape;1307;p15"/>
            <p:cNvSpPr/>
            <p:nvPr/>
          </p:nvSpPr>
          <p:spPr>
            <a:xfrm rot="1542597">
              <a:off x="5846212" y="27494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8" name="Google Shape;1308;p15"/>
            <p:cNvSpPr/>
            <p:nvPr/>
          </p:nvSpPr>
          <p:spPr>
            <a:xfrm rot="1542597">
              <a:off x="4984052" y="241649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09" name="Google Shape;1309;p15"/>
            <p:cNvSpPr/>
            <p:nvPr/>
          </p:nvSpPr>
          <p:spPr>
            <a:xfrm rot="1542597">
              <a:off x="5310311" y="25478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0" name="Google Shape;1310;p15"/>
            <p:cNvSpPr/>
            <p:nvPr/>
          </p:nvSpPr>
          <p:spPr>
            <a:xfrm rot="1542597">
              <a:off x="5456513" y="234452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1" name="Google Shape;1311;p15"/>
            <p:cNvSpPr/>
            <p:nvPr/>
          </p:nvSpPr>
          <p:spPr>
            <a:xfrm rot="1542597">
              <a:off x="5788617" y="24956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2" name="Google Shape;1312;p15"/>
            <p:cNvSpPr/>
            <p:nvPr/>
          </p:nvSpPr>
          <p:spPr>
            <a:xfrm rot="1542597">
              <a:off x="6096843" y="24759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3" name="Google Shape;1313;p15"/>
            <p:cNvSpPr/>
            <p:nvPr/>
          </p:nvSpPr>
          <p:spPr>
            <a:xfrm rot="1542597">
              <a:off x="5987133" y="224169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4" name="Google Shape;1314;p15"/>
            <p:cNvSpPr/>
            <p:nvPr/>
          </p:nvSpPr>
          <p:spPr>
            <a:xfrm rot="1542597">
              <a:off x="4411999" y="233195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5" name="Google Shape;1315;p15"/>
            <p:cNvSpPr/>
            <p:nvPr/>
          </p:nvSpPr>
          <p:spPr>
            <a:xfrm rot="1542597">
              <a:off x="4597154" y="24335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6" name="Google Shape;1316;p15"/>
            <p:cNvSpPr/>
            <p:nvPr/>
          </p:nvSpPr>
          <p:spPr>
            <a:xfrm rot="1542597">
              <a:off x="4765201" y="22546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7" name="Google Shape;1317;p15"/>
            <p:cNvSpPr/>
            <p:nvPr/>
          </p:nvSpPr>
          <p:spPr>
            <a:xfrm rot="1542597">
              <a:off x="5198843" y="22796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8" name="Google Shape;1318;p15"/>
            <p:cNvSpPr/>
            <p:nvPr/>
          </p:nvSpPr>
          <p:spPr>
            <a:xfrm rot="1542597">
              <a:off x="5024975" y="21373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19" name="Google Shape;1319;p15"/>
            <p:cNvSpPr/>
            <p:nvPr/>
          </p:nvSpPr>
          <p:spPr>
            <a:xfrm rot="1542597">
              <a:off x="4660599" y="20433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0" name="Google Shape;1320;p15"/>
            <p:cNvSpPr/>
            <p:nvPr/>
          </p:nvSpPr>
          <p:spPr>
            <a:xfrm rot="1542597">
              <a:off x="5697589" y="2284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1" name="Google Shape;1321;p15"/>
            <p:cNvSpPr/>
            <p:nvPr/>
          </p:nvSpPr>
          <p:spPr>
            <a:xfrm rot="1542597">
              <a:off x="5384519" y="208431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2" name="Google Shape;1322;p15"/>
            <p:cNvSpPr/>
            <p:nvPr/>
          </p:nvSpPr>
          <p:spPr>
            <a:xfrm rot="1542597">
              <a:off x="5747039" y="206855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3" name="Google Shape;1323;p15"/>
            <p:cNvSpPr/>
            <p:nvPr/>
          </p:nvSpPr>
          <p:spPr>
            <a:xfrm rot="1542597">
              <a:off x="5545161" y="19090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4" name="Google Shape;1324;p15"/>
            <p:cNvSpPr/>
            <p:nvPr/>
          </p:nvSpPr>
          <p:spPr>
            <a:xfrm rot="1542597">
              <a:off x="5774678" y="175513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5" name="Google Shape;1325;p15"/>
            <p:cNvSpPr/>
            <p:nvPr/>
          </p:nvSpPr>
          <p:spPr>
            <a:xfrm rot="1542597">
              <a:off x="3995643" y="201479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6" name="Google Shape;1326;p15"/>
            <p:cNvSpPr/>
            <p:nvPr/>
          </p:nvSpPr>
          <p:spPr>
            <a:xfrm rot="1542597">
              <a:off x="3859614" y="197068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7" name="Google Shape;1327;p15"/>
            <p:cNvSpPr/>
            <p:nvPr/>
          </p:nvSpPr>
          <p:spPr>
            <a:xfrm rot="1542597">
              <a:off x="3943928" y="182105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8" name="Google Shape;1328;p15"/>
            <p:cNvSpPr/>
            <p:nvPr/>
          </p:nvSpPr>
          <p:spPr>
            <a:xfrm rot="1542597">
              <a:off x="4070517" y="17580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29" name="Google Shape;1329;p15"/>
            <p:cNvSpPr/>
            <p:nvPr/>
          </p:nvSpPr>
          <p:spPr>
            <a:xfrm rot="1542597">
              <a:off x="4080437" y="16337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0" name="Google Shape;1330;p15"/>
            <p:cNvSpPr/>
            <p:nvPr/>
          </p:nvSpPr>
          <p:spPr>
            <a:xfrm rot="1542597">
              <a:off x="4328678" y="18222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1" name="Google Shape;1331;p15"/>
            <p:cNvSpPr/>
            <p:nvPr/>
          </p:nvSpPr>
          <p:spPr>
            <a:xfrm rot="1542597">
              <a:off x="4524646" y="18850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2" name="Google Shape;1332;p15"/>
            <p:cNvSpPr/>
            <p:nvPr/>
          </p:nvSpPr>
          <p:spPr>
            <a:xfrm rot="1542597">
              <a:off x="4304537" y="163604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3" name="Google Shape;1333;p15"/>
            <p:cNvSpPr/>
            <p:nvPr/>
          </p:nvSpPr>
          <p:spPr>
            <a:xfrm rot="1542597">
              <a:off x="4299897" y="144339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4" name="Google Shape;1334;p15"/>
            <p:cNvSpPr/>
            <p:nvPr/>
          </p:nvSpPr>
          <p:spPr>
            <a:xfrm rot="1542597">
              <a:off x="4672928" y="169987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5" name="Google Shape;1335;p15"/>
            <p:cNvSpPr/>
            <p:nvPr/>
          </p:nvSpPr>
          <p:spPr>
            <a:xfrm rot="1542597">
              <a:off x="4352047" y="13004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6" name="Google Shape;1336;p15"/>
            <p:cNvSpPr/>
            <p:nvPr/>
          </p:nvSpPr>
          <p:spPr>
            <a:xfrm rot="1542597">
              <a:off x="4879876" y="16883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7" name="Google Shape;1337;p15"/>
            <p:cNvSpPr/>
            <p:nvPr/>
          </p:nvSpPr>
          <p:spPr>
            <a:xfrm rot="1542597">
              <a:off x="5127079" y="192220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8" name="Google Shape;1338;p15"/>
            <p:cNvSpPr/>
            <p:nvPr/>
          </p:nvSpPr>
          <p:spPr>
            <a:xfrm rot="1542597">
              <a:off x="5330446" y="17871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39" name="Google Shape;1339;p15"/>
            <p:cNvSpPr/>
            <p:nvPr/>
          </p:nvSpPr>
          <p:spPr>
            <a:xfrm rot="1542597">
              <a:off x="4880151" y="14395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0" name="Google Shape;1340;p15"/>
            <p:cNvSpPr/>
            <p:nvPr/>
          </p:nvSpPr>
          <p:spPr>
            <a:xfrm rot="1542597">
              <a:off x="5538043" y="162657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1" name="Google Shape;1341;p15"/>
            <p:cNvSpPr/>
            <p:nvPr/>
          </p:nvSpPr>
          <p:spPr>
            <a:xfrm rot="1542597">
              <a:off x="5099926" y="164465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2" name="Google Shape;1342;p15"/>
            <p:cNvSpPr/>
            <p:nvPr/>
          </p:nvSpPr>
          <p:spPr>
            <a:xfrm rot="1542597">
              <a:off x="5301564" y="149807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3" name="Google Shape;1343;p15"/>
            <p:cNvSpPr/>
            <p:nvPr/>
          </p:nvSpPr>
          <p:spPr>
            <a:xfrm rot="1542597">
              <a:off x="5102503" y="13801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4" name="Google Shape;1344;p15"/>
            <p:cNvSpPr/>
            <p:nvPr/>
          </p:nvSpPr>
          <p:spPr>
            <a:xfrm rot="1542597">
              <a:off x="4686003" y="13821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5" name="Google Shape;1345;p15"/>
            <p:cNvSpPr/>
            <p:nvPr/>
          </p:nvSpPr>
          <p:spPr>
            <a:xfrm rot="1542597">
              <a:off x="4494844" y="135411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6" name="Google Shape;1346;p15"/>
            <p:cNvSpPr/>
            <p:nvPr/>
          </p:nvSpPr>
          <p:spPr>
            <a:xfrm rot="1542597">
              <a:off x="4769720" y="119044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7" name="Google Shape;1347;p15"/>
            <p:cNvSpPr/>
            <p:nvPr/>
          </p:nvSpPr>
          <p:spPr>
            <a:xfrm rot="1542597">
              <a:off x="4595905" y="11069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8" name="Google Shape;1348;p15"/>
            <p:cNvSpPr/>
            <p:nvPr/>
          </p:nvSpPr>
          <p:spPr>
            <a:xfrm rot="1542597">
              <a:off x="4724086" y="101348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49" name="Google Shape;1349;p15"/>
            <p:cNvSpPr/>
            <p:nvPr/>
          </p:nvSpPr>
          <p:spPr>
            <a:xfrm rot="1542597">
              <a:off x="4872019" y="97736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0" name="Google Shape;1350;p15"/>
            <p:cNvSpPr/>
            <p:nvPr/>
          </p:nvSpPr>
          <p:spPr>
            <a:xfrm rot="1542597">
              <a:off x="4965913" y="8873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1" name="Google Shape;1351;p15"/>
            <p:cNvSpPr/>
            <p:nvPr/>
          </p:nvSpPr>
          <p:spPr>
            <a:xfrm rot="1542597">
              <a:off x="5972718" y="163649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2" name="Google Shape;1352;p15"/>
            <p:cNvSpPr/>
            <p:nvPr/>
          </p:nvSpPr>
          <p:spPr>
            <a:xfrm rot="1542597">
              <a:off x="6214968" y="205417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3" name="Google Shape;1353;p15"/>
            <p:cNvSpPr/>
            <p:nvPr/>
          </p:nvSpPr>
          <p:spPr>
            <a:xfrm rot="1542597">
              <a:off x="6232511" y="18385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4" name="Google Shape;1354;p15"/>
            <p:cNvSpPr/>
            <p:nvPr/>
          </p:nvSpPr>
          <p:spPr>
            <a:xfrm rot="1542597">
              <a:off x="6533079" y="187729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5" name="Google Shape;1355;p15"/>
            <p:cNvSpPr/>
            <p:nvPr/>
          </p:nvSpPr>
          <p:spPr>
            <a:xfrm rot="1542597">
              <a:off x="5214702" y="116388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6" name="Google Shape;1356;p15"/>
            <p:cNvSpPr/>
            <p:nvPr/>
          </p:nvSpPr>
          <p:spPr>
            <a:xfrm rot="1542597">
              <a:off x="5445193" y="132466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7" name="Google Shape;1357;p15"/>
            <p:cNvSpPr/>
            <p:nvPr/>
          </p:nvSpPr>
          <p:spPr>
            <a:xfrm rot="1542597">
              <a:off x="5687213" y="143734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8" name="Google Shape;1358;p15"/>
            <p:cNvSpPr/>
            <p:nvPr/>
          </p:nvSpPr>
          <p:spPr>
            <a:xfrm rot="1542597">
              <a:off x="5895537" y="141619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59" name="Google Shape;1359;p15"/>
            <p:cNvSpPr/>
            <p:nvPr/>
          </p:nvSpPr>
          <p:spPr>
            <a:xfrm rot="1542597">
              <a:off x="5408280" y="105162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0" name="Google Shape;1360;p15"/>
            <p:cNvSpPr/>
            <p:nvPr/>
          </p:nvSpPr>
          <p:spPr>
            <a:xfrm rot="1542597">
              <a:off x="5600172" y="116448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1" name="Google Shape;1361;p15"/>
            <p:cNvSpPr/>
            <p:nvPr/>
          </p:nvSpPr>
          <p:spPr>
            <a:xfrm rot="1542597">
              <a:off x="5269061" y="87688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2" name="Google Shape;1362;p15"/>
            <p:cNvSpPr/>
            <p:nvPr/>
          </p:nvSpPr>
          <p:spPr>
            <a:xfrm rot="1542597">
              <a:off x="5116818" y="7888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3" name="Google Shape;1363;p15"/>
            <p:cNvSpPr/>
            <p:nvPr/>
          </p:nvSpPr>
          <p:spPr>
            <a:xfrm rot="1542597">
              <a:off x="5283292" y="73470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4" name="Google Shape;1364;p15"/>
            <p:cNvSpPr/>
            <p:nvPr/>
          </p:nvSpPr>
          <p:spPr>
            <a:xfrm rot="1542597">
              <a:off x="5489476" y="86449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5" name="Google Shape;1365;p15"/>
            <p:cNvSpPr/>
            <p:nvPr/>
          </p:nvSpPr>
          <p:spPr>
            <a:xfrm rot="1542597">
              <a:off x="5807652" y="10981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6" name="Google Shape;1366;p15"/>
            <p:cNvSpPr/>
            <p:nvPr/>
          </p:nvSpPr>
          <p:spPr>
            <a:xfrm rot="1542597">
              <a:off x="5674656" y="916023"/>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7" name="Google Shape;1367;p15"/>
            <p:cNvSpPr/>
            <p:nvPr/>
          </p:nvSpPr>
          <p:spPr>
            <a:xfrm rot="1542597">
              <a:off x="5442827" y="6961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8" name="Google Shape;1368;p15"/>
            <p:cNvSpPr/>
            <p:nvPr/>
          </p:nvSpPr>
          <p:spPr>
            <a:xfrm rot="1542597">
              <a:off x="5583578" y="67910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69" name="Google Shape;1369;p15"/>
            <p:cNvSpPr/>
            <p:nvPr/>
          </p:nvSpPr>
          <p:spPr>
            <a:xfrm rot="1542597">
              <a:off x="5777312" y="73852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0" name="Google Shape;1370;p15"/>
            <p:cNvSpPr/>
            <p:nvPr/>
          </p:nvSpPr>
          <p:spPr>
            <a:xfrm rot="1542597">
              <a:off x="5976915" y="68146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1" name="Google Shape;1371;p15"/>
            <p:cNvSpPr/>
            <p:nvPr/>
          </p:nvSpPr>
          <p:spPr>
            <a:xfrm rot="1542597">
              <a:off x="6212175" y="15712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2" name="Google Shape;1372;p15"/>
            <p:cNvSpPr/>
            <p:nvPr/>
          </p:nvSpPr>
          <p:spPr>
            <a:xfrm rot="1542597">
              <a:off x="6448439" y="166673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3" name="Google Shape;1373;p15"/>
            <p:cNvSpPr/>
            <p:nvPr/>
          </p:nvSpPr>
          <p:spPr>
            <a:xfrm rot="1542597">
              <a:off x="6243124" y="135798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4" name="Google Shape;1374;p15"/>
            <p:cNvSpPr/>
            <p:nvPr/>
          </p:nvSpPr>
          <p:spPr>
            <a:xfrm rot="1542597">
              <a:off x="6515361" y="14379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5" name="Google Shape;1375;p15"/>
            <p:cNvSpPr/>
            <p:nvPr/>
          </p:nvSpPr>
          <p:spPr>
            <a:xfrm rot="1542597">
              <a:off x="6719247" y="144005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6" name="Google Shape;1376;p15"/>
            <p:cNvSpPr/>
            <p:nvPr/>
          </p:nvSpPr>
          <p:spPr>
            <a:xfrm rot="1542597">
              <a:off x="6858386" y="161711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7" name="Google Shape;1377;p15"/>
            <p:cNvSpPr/>
            <p:nvPr/>
          </p:nvSpPr>
          <p:spPr>
            <a:xfrm rot="1542597">
              <a:off x="6309899" y="114238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8" name="Google Shape;1378;p15"/>
            <p:cNvSpPr/>
            <p:nvPr/>
          </p:nvSpPr>
          <p:spPr>
            <a:xfrm rot="1542597">
              <a:off x="6519715" y="1135234"/>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79" name="Google Shape;1379;p15"/>
            <p:cNvSpPr/>
            <p:nvPr/>
          </p:nvSpPr>
          <p:spPr>
            <a:xfrm rot="1542597">
              <a:off x="6703657" y="1203255"/>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0" name="Google Shape;1380;p15"/>
            <p:cNvSpPr/>
            <p:nvPr/>
          </p:nvSpPr>
          <p:spPr>
            <a:xfrm rot="1542597">
              <a:off x="6897288" y="106927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1" name="Google Shape;1381;p15"/>
            <p:cNvSpPr/>
            <p:nvPr/>
          </p:nvSpPr>
          <p:spPr>
            <a:xfrm rot="1542597">
              <a:off x="6520007" y="89113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2" name="Google Shape;1382;p15"/>
            <p:cNvSpPr/>
            <p:nvPr/>
          </p:nvSpPr>
          <p:spPr>
            <a:xfrm rot="1542597">
              <a:off x="6120712" y="696106"/>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3" name="Google Shape;1383;p15"/>
            <p:cNvSpPr/>
            <p:nvPr/>
          </p:nvSpPr>
          <p:spPr>
            <a:xfrm rot="1542597">
              <a:off x="6301958" y="87609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4" name="Google Shape;1384;p15"/>
            <p:cNvSpPr/>
            <p:nvPr/>
          </p:nvSpPr>
          <p:spPr>
            <a:xfrm rot="1542597">
              <a:off x="6762093" y="899601"/>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5" name="Google Shape;1385;p15"/>
            <p:cNvSpPr/>
            <p:nvPr/>
          </p:nvSpPr>
          <p:spPr>
            <a:xfrm rot="1542597">
              <a:off x="7013224" y="89796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6" name="Google Shape;1386;p15"/>
            <p:cNvSpPr/>
            <p:nvPr/>
          </p:nvSpPr>
          <p:spPr>
            <a:xfrm rot="1542597">
              <a:off x="6322700" y="698050"/>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7" name="Google Shape;1387;p15"/>
            <p:cNvSpPr/>
            <p:nvPr/>
          </p:nvSpPr>
          <p:spPr>
            <a:xfrm rot="1542597">
              <a:off x="6639355" y="74383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8" name="Google Shape;1388;p15"/>
            <p:cNvSpPr/>
            <p:nvPr/>
          </p:nvSpPr>
          <p:spPr>
            <a:xfrm rot="1542597">
              <a:off x="6546672" y="623022"/>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89" name="Google Shape;1389;p15"/>
            <p:cNvSpPr/>
            <p:nvPr/>
          </p:nvSpPr>
          <p:spPr>
            <a:xfrm rot="1542597">
              <a:off x="6400690" y="58280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90" name="Google Shape;1390;p15"/>
            <p:cNvSpPr/>
            <p:nvPr/>
          </p:nvSpPr>
          <p:spPr>
            <a:xfrm rot="1542597">
              <a:off x="6186604" y="573159"/>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91" name="Google Shape;1391;p15"/>
            <p:cNvSpPr/>
            <p:nvPr/>
          </p:nvSpPr>
          <p:spPr>
            <a:xfrm rot="1542597">
              <a:off x="5930232" y="579268"/>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92" name="Google Shape;1392;p15"/>
            <p:cNvSpPr/>
            <p:nvPr/>
          </p:nvSpPr>
          <p:spPr>
            <a:xfrm rot="1542597">
              <a:off x="6867346" y="71151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sp>
          <p:nvSpPr>
            <p:cNvPr id="1393" name="Google Shape;1393;p15"/>
            <p:cNvSpPr/>
            <p:nvPr/>
          </p:nvSpPr>
          <p:spPr>
            <a:xfrm rot="1542597">
              <a:off x="6729290" y="636547"/>
              <a:ext cx="26970" cy="26970"/>
            </a:xfrm>
            <a:prstGeom prst="ellipse">
              <a:avLst/>
            </a:prstGeom>
            <a:solidFill>
              <a:srgbClr val="FEFEFE"/>
            </a:solidFill>
            <a:ln>
              <a:noFill/>
            </a:ln>
          </p:spPr>
          <p:txBody>
            <a:bodyPr anchorCtr="0" anchor="ctr" bIns="34275" lIns="68575" spcFirstLastPara="1" rIns="68575" wrap="square" tIns="34275">
              <a:noAutofit/>
            </a:bodyPr>
            <a:lstStyle/>
            <a:p>
              <a:pPr indent="0" lvl="0" marL="0" marR="0" rtl="0" algn="ctr">
                <a:lnSpc>
                  <a:spcPct val="130000"/>
                </a:lnSpc>
                <a:spcBef>
                  <a:spcPts val="0"/>
                </a:spcBef>
                <a:spcAft>
                  <a:spcPts val="0"/>
                </a:spcAft>
                <a:buNone/>
              </a:pPr>
              <a:r>
                <a:t/>
              </a:r>
              <a:endParaRPr sz="900">
                <a:solidFill>
                  <a:schemeClr val="lt1"/>
                </a:solidFill>
                <a:latin typeface="Microsoft Yahei"/>
                <a:ea typeface="Microsoft Yahei"/>
                <a:cs typeface="Microsoft Yahei"/>
                <a:sym typeface="Microsoft Yahe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
                                        <p:tgtEl>
                                          <p:spTgt spid="950"/>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
                                        <p:tgtEl>
                                          <p:spTgt spid="949"/>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
                                        <p:tgtEl>
                                          <p:spTgt spid="948"/>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
                                        <p:tgtEl>
                                          <p:spTgt spid="95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
                                        <p:tgtEl>
                                          <p:spTgt spid="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页">
  <p:cSld name="内容页">
    <p:bg>
      <p:bgPr>
        <a:solidFill>
          <a:srgbClr val="F2F2F2"/>
        </a:solidFill>
      </p:bgPr>
    </p:bg>
    <p:spTree>
      <p:nvGrpSpPr>
        <p:cNvPr id="1394" name="Shape 1394"/>
        <p:cNvGrpSpPr/>
        <p:nvPr/>
      </p:nvGrpSpPr>
      <p:grpSpPr>
        <a:xfrm>
          <a:off x="0" y="0"/>
          <a:ext cx="0" cy="0"/>
          <a:chOff x="0" y="0"/>
          <a:chExt cx="0" cy="0"/>
        </a:xfrm>
      </p:grpSpPr>
      <p:sp>
        <p:nvSpPr>
          <p:cNvPr id="1395" name="Google Shape;1395;p16"/>
          <p:cNvSpPr/>
          <p:nvPr/>
        </p:nvSpPr>
        <p:spPr>
          <a:xfrm>
            <a:off x="1" y="97972"/>
            <a:ext cx="3916500" cy="328200"/>
          </a:xfrm>
          <a:prstGeom prst="rect">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Open Sans Light"/>
              <a:ea typeface="Open Sans Light"/>
              <a:cs typeface="Open Sans Light"/>
              <a:sym typeface="Ope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250"/>
                                        <p:tgtEl>
                                          <p:spTgt spid="1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1396" name="Shape 1396"/>
        <p:cNvGrpSpPr/>
        <p:nvPr/>
      </p:nvGrpSpPr>
      <p:grpSpPr>
        <a:xfrm>
          <a:off x="0" y="0"/>
          <a:ext cx="0" cy="0"/>
          <a:chOff x="0" y="0"/>
          <a:chExt cx="0" cy="0"/>
        </a:xfrm>
      </p:grpSpPr>
      <p:sp>
        <p:nvSpPr>
          <p:cNvPr id="1397" name="Google Shape;1397;p17"/>
          <p:cNvSpPr/>
          <p:nvPr/>
        </p:nvSpPr>
        <p:spPr>
          <a:xfrm>
            <a:off x="0" y="0"/>
            <a:ext cx="9144000" cy="5156100"/>
          </a:xfrm>
          <a:prstGeom prst="rect">
            <a:avLst/>
          </a:prstGeom>
          <a:solidFill>
            <a:srgbClr val="4040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Open Sans Light"/>
              <a:ea typeface="Open Sans Light"/>
              <a:cs typeface="Open Sans Light"/>
              <a:sym typeface="Open Sans Light"/>
            </a:endParaRPr>
          </a:p>
        </p:txBody>
      </p:sp>
      <p:sp>
        <p:nvSpPr>
          <p:cNvPr id="1398" name="Google Shape;1398;p17"/>
          <p:cNvSpPr/>
          <p:nvPr/>
        </p:nvSpPr>
        <p:spPr>
          <a:xfrm>
            <a:off x="1" y="97972"/>
            <a:ext cx="3916500" cy="3282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Open Sans Light"/>
              <a:ea typeface="Open Sans Light"/>
              <a:cs typeface="Open Sans Light"/>
              <a:sym typeface="Ope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250"/>
                                        <p:tgtEl>
                                          <p:spTgt spid="1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内容页">
  <p:cSld name="1_内容页">
    <p:bg>
      <p:bgPr>
        <a:solidFill>
          <a:srgbClr val="F2F2F2"/>
        </a:solidFill>
      </p:bgPr>
    </p:bg>
    <p:spTree>
      <p:nvGrpSpPr>
        <p:cNvPr id="1399" name="Shape 1399"/>
        <p:cNvGrpSpPr/>
        <p:nvPr/>
      </p:nvGrpSpPr>
      <p:grpSpPr>
        <a:xfrm>
          <a:off x="0" y="0"/>
          <a:ext cx="0" cy="0"/>
          <a:chOff x="0" y="0"/>
          <a:chExt cx="0" cy="0"/>
        </a:xfrm>
      </p:grpSpPr>
      <p:sp>
        <p:nvSpPr>
          <p:cNvPr id="1400" name="Google Shape;1400;p18"/>
          <p:cNvSpPr/>
          <p:nvPr/>
        </p:nvSpPr>
        <p:spPr>
          <a:xfrm>
            <a:off x="1" y="97972"/>
            <a:ext cx="3916500" cy="328200"/>
          </a:xfrm>
          <a:prstGeom prst="rect">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Open Sans Light"/>
              <a:ea typeface="Open Sans Light"/>
              <a:cs typeface="Open Sans Light"/>
              <a:sym typeface="Open Sans Light"/>
            </a:endParaRPr>
          </a:p>
        </p:txBody>
      </p:sp>
      <p:sp>
        <p:nvSpPr>
          <p:cNvPr id="1401" name="Google Shape;1401;p18"/>
          <p:cNvSpPr/>
          <p:nvPr>
            <p:ph idx="2" type="pic"/>
          </p:nvPr>
        </p:nvSpPr>
        <p:spPr>
          <a:xfrm>
            <a:off x="3649152" y="2275265"/>
            <a:ext cx="1695600" cy="1695600"/>
          </a:xfrm>
          <a:prstGeom prst="rect">
            <a:avLst/>
          </a:prstGeom>
          <a:solidFill>
            <a:srgbClr val="D8D8D8">
              <a:alpha val="49800"/>
            </a:srgbClr>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250"/>
                                        <p:tgtEl>
                                          <p:spTgt spid="1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1408" name="Shape 1408"/>
        <p:cNvGrpSpPr/>
        <p:nvPr/>
      </p:nvGrpSpPr>
      <p:grpSpPr>
        <a:xfrm>
          <a:off x="0" y="0"/>
          <a:ext cx="0" cy="0"/>
          <a:chOff x="0" y="0"/>
          <a:chExt cx="0" cy="0"/>
        </a:xfrm>
      </p:grpSpPr>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和内容">
  <p:cSld name="1_标题和内容">
    <p:spTree>
      <p:nvGrpSpPr>
        <p:cNvPr id="1409" name="Shape 1409"/>
        <p:cNvGrpSpPr/>
        <p:nvPr/>
      </p:nvGrpSpPr>
      <p:grpSpPr>
        <a:xfrm>
          <a:off x="0" y="0"/>
          <a:ext cx="0" cy="0"/>
          <a:chOff x="0" y="0"/>
          <a:chExt cx="0" cy="0"/>
        </a:xfrm>
      </p:grpSpPr>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410" name="Shape 1410"/>
        <p:cNvGrpSpPr/>
        <p:nvPr/>
      </p:nvGrpSpPr>
      <p:grpSpPr>
        <a:xfrm>
          <a:off x="0" y="0"/>
          <a:ext cx="0" cy="0"/>
          <a:chOff x="0" y="0"/>
          <a:chExt cx="0" cy="0"/>
        </a:xfrm>
      </p:grpSpPr>
      <p:sp>
        <p:nvSpPr>
          <p:cNvPr id="1411" name="Google Shape;1411;p22"/>
          <p:cNvSpPr txBox="1"/>
          <p:nvPr>
            <p:ph type="title"/>
          </p:nvPr>
        </p:nvSpPr>
        <p:spPr>
          <a:xfrm>
            <a:off x="457200" y="205740"/>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2" name="Google Shape;1412;p22"/>
          <p:cNvSpPr txBox="1"/>
          <p:nvPr>
            <p:ph idx="1" type="body"/>
          </p:nvPr>
        </p:nvSpPr>
        <p:spPr>
          <a:xfrm>
            <a:off x="457200" y="1200150"/>
            <a:ext cx="8229600" cy="339471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13" name="Google Shape;1413;p22"/>
          <p:cNvSpPr txBox="1"/>
          <p:nvPr>
            <p:ph idx="10" type="dt"/>
          </p:nvPr>
        </p:nvSpPr>
        <p:spPr>
          <a:xfrm>
            <a:off x="457200" y="4767739"/>
            <a:ext cx="2133600" cy="27289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4" name="Google Shape;1414;p22"/>
          <p:cNvSpPr txBox="1"/>
          <p:nvPr>
            <p:ph idx="11" type="ftr"/>
          </p:nvPr>
        </p:nvSpPr>
        <p:spPr>
          <a:xfrm>
            <a:off x="3124200" y="4767739"/>
            <a:ext cx="2895600" cy="27289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5" name="Google Shape;1415;p22"/>
          <p:cNvSpPr txBox="1"/>
          <p:nvPr>
            <p:ph idx="12" type="sldNum"/>
          </p:nvPr>
        </p:nvSpPr>
        <p:spPr>
          <a:xfrm>
            <a:off x="6553200" y="4767739"/>
            <a:ext cx="2133600" cy="27289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标题幻灯片" type="title">
  <p:cSld name="TITLE">
    <p:spTree>
      <p:nvGrpSpPr>
        <p:cNvPr id="1416" name="Shape 1416"/>
        <p:cNvGrpSpPr/>
        <p:nvPr/>
      </p:nvGrpSpPr>
      <p:grpSpPr>
        <a:xfrm>
          <a:off x="0" y="0"/>
          <a:ext cx="0" cy="0"/>
          <a:chOff x="0" y="0"/>
          <a:chExt cx="0" cy="0"/>
        </a:xfrm>
      </p:grpSpPr>
      <p:sp>
        <p:nvSpPr>
          <p:cNvPr id="1417" name="Google Shape;1417;p23"/>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8" name="Google Shape;1418;p23"/>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spcBef>
                <a:spcPts val="360"/>
              </a:spcBef>
              <a:spcAft>
                <a:spcPts val="0"/>
              </a:spcAft>
              <a:buClr>
                <a:schemeClr val="dk1"/>
              </a:buClr>
              <a:buSzPts val="1800"/>
              <a:buNone/>
              <a:defRPr sz="1800"/>
            </a:lvl1pPr>
            <a:lvl2pPr lvl="1" algn="ctr">
              <a:spcBef>
                <a:spcPts val="300"/>
              </a:spcBef>
              <a:spcAft>
                <a:spcPts val="0"/>
              </a:spcAft>
              <a:buClr>
                <a:schemeClr val="dk1"/>
              </a:buClr>
              <a:buSzPts val="1500"/>
              <a:buNone/>
              <a:defRPr sz="1500"/>
            </a:lvl2pPr>
            <a:lvl3pPr lvl="2" algn="ctr">
              <a:spcBef>
                <a:spcPts val="270"/>
              </a:spcBef>
              <a:spcAft>
                <a:spcPts val="0"/>
              </a:spcAft>
              <a:buClr>
                <a:schemeClr val="dk1"/>
              </a:buClr>
              <a:buSzPts val="1350"/>
              <a:buNone/>
              <a:defRPr sz="1350"/>
            </a:lvl3pPr>
            <a:lvl4pPr lvl="3" algn="ctr">
              <a:spcBef>
                <a:spcPts val="240"/>
              </a:spcBef>
              <a:spcAft>
                <a:spcPts val="0"/>
              </a:spcAft>
              <a:buClr>
                <a:schemeClr val="dk1"/>
              </a:buClr>
              <a:buSzPts val="1200"/>
              <a:buNone/>
              <a:defRPr sz="1200"/>
            </a:lvl4pPr>
            <a:lvl5pPr lvl="4" algn="ctr">
              <a:spcBef>
                <a:spcPts val="240"/>
              </a:spcBef>
              <a:spcAft>
                <a:spcPts val="0"/>
              </a:spcAft>
              <a:buClr>
                <a:schemeClr val="dk1"/>
              </a:buClr>
              <a:buSzPts val="1200"/>
              <a:buNone/>
              <a:defRPr sz="1200"/>
            </a:lvl5pPr>
            <a:lvl6pPr lvl="5" algn="ctr">
              <a:spcBef>
                <a:spcPts val="240"/>
              </a:spcBef>
              <a:spcAft>
                <a:spcPts val="0"/>
              </a:spcAft>
              <a:buClr>
                <a:schemeClr val="dk1"/>
              </a:buClr>
              <a:buSzPts val="1200"/>
              <a:buNone/>
              <a:defRPr sz="1200"/>
            </a:lvl6pPr>
            <a:lvl7pPr lvl="6" algn="ctr">
              <a:spcBef>
                <a:spcPts val="240"/>
              </a:spcBef>
              <a:spcAft>
                <a:spcPts val="0"/>
              </a:spcAft>
              <a:buClr>
                <a:schemeClr val="dk1"/>
              </a:buClr>
              <a:buSzPts val="1200"/>
              <a:buNone/>
              <a:defRPr sz="1200"/>
            </a:lvl7pPr>
            <a:lvl8pPr lvl="7" algn="ctr">
              <a:spcBef>
                <a:spcPts val="240"/>
              </a:spcBef>
              <a:spcAft>
                <a:spcPts val="0"/>
              </a:spcAft>
              <a:buClr>
                <a:schemeClr val="dk1"/>
              </a:buClr>
              <a:buSzPts val="1200"/>
              <a:buNone/>
              <a:defRPr sz="1200"/>
            </a:lvl8pPr>
            <a:lvl9pPr lvl="8" algn="ctr">
              <a:spcBef>
                <a:spcPts val="240"/>
              </a:spcBef>
              <a:spcAft>
                <a:spcPts val="0"/>
              </a:spcAft>
              <a:buClr>
                <a:schemeClr val="dk1"/>
              </a:buClr>
              <a:buSzPts val="1200"/>
              <a:buNone/>
              <a:defRPr sz="1200"/>
            </a:lvl9pPr>
          </a:lstStyle>
          <a:p/>
        </p:txBody>
      </p:sp>
      <p:sp>
        <p:nvSpPr>
          <p:cNvPr id="1419" name="Google Shape;1419;p23"/>
          <p:cNvSpPr txBox="1"/>
          <p:nvPr>
            <p:ph idx="10" type="dt"/>
          </p:nvPr>
        </p:nvSpPr>
        <p:spPr>
          <a:xfrm>
            <a:off x="457200" y="4767739"/>
            <a:ext cx="2133600" cy="27289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0" name="Google Shape;1420;p23"/>
          <p:cNvSpPr txBox="1"/>
          <p:nvPr>
            <p:ph idx="11" type="ftr"/>
          </p:nvPr>
        </p:nvSpPr>
        <p:spPr>
          <a:xfrm>
            <a:off x="3124200" y="4767739"/>
            <a:ext cx="2895600" cy="27289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1" name="Google Shape;1421;p23"/>
          <p:cNvSpPr txBox="1"/>
          <p:nvPr>
            <p:ph idx="12" type="sldNum"/>
          </p:nvPr>
        </p:nvSpPr>
        <p:spPr>
          <a:xfrm>
            <a:off x="6553200" y="4767739"/>
            <a:ext cx="2133600" cy="27289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幻灯片">
  <p:cSld name="1_标题幻灯片">
    <p:bg>
      <p:bgPr>
        <a:solidFill>
          <a:schemeClr val="lt1"/>
        </a:solidFill>
      </p:bgPr>
    </p:bg>
    <p:spTree>
      <p:nvGrpSpPr>
        <p:cNvPr id="1422" name="Shape 1422"/>
        <p:cNvGrpSpPr/>
        <p:nvPr/>
      </p:nvGrpSpPr>
      <p:grpSpPr>
        <a:xfrm>
          <a:off x="0" y="0"/>
          <a:ext cx="0" cy="0"/>
          <a:chOff x="0" y="0"/>
          <a:chExt cx="0" cy="0"/>
        </a:xfrm>
      </p:grpSpPr>
    </p:spTree>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423" name="Shape 1423"/>
        <p:cNvGrpSpPr/>
        <p:nvPr/>
      </p:nvGrpSpPr>
      <p:grpSpPr>
        <a:xfrm>
          <a:off x="0" y="0"/>
          <a:ext cx="0" cy="0"/>
          <a:chOff x="0" y="0"/>
          <a:chExt cx="0" cy="0"/>
        </a:xfrm>
      </p:grpSpPr>
      <p:sp>
        <p:nvSpPr>
          <p:cNvPr id="1424" name="Google Shape;1424;p25"/>
          <p:cNvSpPr txBox="1"/>
          <p:nvPr>
            <p:ph type="title"/>
          </p:nvPr>
        </p:nvSpPr>
        <p:spPr>
          <a:xfrm>
            <a:off x="722313" y="3304699"/>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5" name="Google Shape;1425;p25"/>
          <p:cNvSpPr txBox="1"/>
          <p:nvPr>
            <p:ph idx="1" type="body"/>
          </p:nvPr>
        </p:nvSpPr>
        <p:spPr>
          <a:xfrm>
            <a:off x="722313" y="2180273"/>
            <a:ext cx="7772400" cy="112442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426" name="Google Shape;1426;p25"/>
          <p:cNvSpPr txBox="1"/>
          <p:nvPr>
            <p:ph idx="10" type="dt"/>
          </p:nvPr>
        </p:nvSpPr>
        <p:spPr>
          <a:xfrm>
            <a:off x="457200" y="4767739"/>
            <a:ext cx="2133600" cy="27289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7" name="Google Shape;1427;p25"/>
          <p:cNvSpPr txBox="1"/>
          <p:nvPr>
            <p:ph idx="11" type="ftr"/>
          </p:nvPr>
        </p:nvSpPr>
        <p:spPr>
          <a:xfrm>
            <a:off x="3124200" y="4767739"/>
            <a:ext cx="2895600" cy="27289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8" name="Google Shape;1428;p25"/>
          <p:cNvSpPr txBox="1"/>
          <p:nvPr>
            <p:ph idx="12" type="sldNum"/>
          </p:nvPr>
        </p:nvSpPr>
        <p:spPr>
          <a:xfrm>
            <a:off x="6553200" y="4767739"/>
            <a:ext cx="2133600" cy="27289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429" name="Shape 1429"/>
        <p:cNvGrpSpPr/>
        <p:nvPr/>
      </p:nvGrpSpPr>
      <p:grpSpPr>
        <a:xfrm>
          <a:off x="0" y="0"/>
          <a:ext cx="0" cy="0"/>
          <a:chOff x="0" y="0"/>
          <a:chExt cx="0" cy="0"/>
        </a:xfrm>
      </p:grpSpPr>
      <p:sp>
        <p:nvSpPr>
          <p:cNvPr id="1430" name="Google Shape;1430;p26"/>
          <p:cNvSpPr txBox="1"/>
          <p:nvPr>
            <p:ph type="title"/>
          </p:nvPr>
        </p:nvSpPr>
        <p:spPr>
          <a:xfrm>
            <a:off x="457200" y="205740"/>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1" name="Google Shape;1431;p26"/>
          <p:cNvSpPr txBox="1"/>
          <p:nvPr>
            <p:ph idx="1" type="body"/>
          </p:nvPr>
        </p:nvSpPr>
        <p:spPr>
          <a:xfrm>
            <a:off x="457200" y="1200150"/>
            <a:ext cx="4038600" cy="339471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32" name="Google Shape;1432;p26"/>
          <p:cNvSpPr txBox="1"/>
          <p:nvPr>
            <p:ph idx="2" type="body"/>
          </p:nvPr>
        </p:nvSpPr>
        <p:spPr>
          <a:xfrm>
            <a:off x="4648200" y="1200150"/>
            <a:ext cx="4038600" cy="339471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33" name="Google Shape;1433;p26"/>
          <p:cNvSpPr txBox="1"/>
          <p:nvPr>
            <p:ph idx="10" type="dt"/>
          </p:nvPr>
        </p:nvSpPr>
        <p:spPr>
          <a:xfrm>
            <a:off x="457200" y="4767739"/>
            <a:ext cx="2133600" cy="27289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4" name="Google Shape;1434;p26"/>
          <p:cNvSpPr txBox="1"/>
          <p:nvPr>
            <p:ph idx="11" type="ftr"/>
          </p:nvPr>
        </p:nvSpPr>
        <p:spPr>
          <a:xfrm>
            <a:off x="3124200" y="4767739"/>
            <a:ext cx="2895600" cy="27289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5" name="Google Shape;1435;p26"/>
          <p:cNvSpPr txBox="1"/>
          <p:nvPr>
            <p:ph idx="12" type="sldNum"/>
          </p:nvPr>
        </p:nvSpPr>
        <p:spPr>
          <a:xfrm>
            <a:off x="6553200" y="4767739"/>
            <a:ext cx="2133600" cy="27289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436" name="Shape 1436"/>
        <p:cNvGrpSpPr/>
        <p:nvPr/>
      </p:nvGrpSpPr>
      <p:grpSpPr>
        <a:xfrm>
          <a:off x="0" y="0"/>
          <a:ext cx="0" cy="0"/>
          <a:chOff x="0" y="0"/>
          <a:chExt cx="0" cy="0"/>
        </a:xfrm>
      </p:grpSpPr>
      <p:sp>
        <p:nvSpPr>
          <p:cNvPr id="1437" name="Google Shape;1437;p27"/>
          <p:cNvSpPr txBox="1"/>
          <p:nvPr>
            <p:ph type="title"/>
          </p:nvPr>
        </p:nvSpPr>
        <p:spPr>
          <a:xfrm>
            <a:off x="457200" y="205740"/>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8" name="Google Shape;1438;p27"/>
          <p:cNvSpPr txBox="1"/>
          <p:nvPr>
            <p:ph idx="1" type="body"/>
          </p:nvPr>
        </p:nvSpPr>
        <p:spPr>
          <a:xfrm>
            <a:off x="457200" y="1151573"/>
            <a:ext cx="4040188" cy="48006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39" name="Google Shape;1439;p27"/>
          <p:cNvSpPr txBox="1"/>
          <p:nvPr>
            <p:ph idx="2" type="body"/>
          </p:nvPr>
        </p:nvSpPr>
        <p:spPr>
          <a:xfrm>
            <a:off x="457200" y="1631633"/>
            <a:ext cx="4040188" cy="296322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40" name="Google Shape;1440;p27"/>
          <p:cNvSpPr txBox="1"/>
          <p:nvPr>
            <p:ph idx="3" type="body"/>
          </p:nvPr>
        </p:nvSpPr>
        <p:spPr>
          <a:xfrm>
            <a:off x="4645026" y="1151573"/>
            <a:ext cx="4041775" cy="48006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41" name="Google Shape;1441;p27"/>
          <p:cNvSpPr txBox="1"/>
          <p:nvPr>
            <p:ph idx="4" type="body"/>
          </p:nvPr>
        </p:nvSpPr>
        <p:spPr>
          <a:xfrm>
            <a:off x="4645026" y="1631633"/>
            <a:ext cx="4041775" cy="296322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42" name="Google Shape;1442;p27"/>
          <p:cNvSpPr txBox="1"/>
          <p:nvPr>
            <p:ph idx="10" type="dt"/>
          </p:nvPr>
        </p:nvSpPr>
        <p:spPr>
          <a:xfrm>
            <a:off x="457200" y="4767739"/>
            <a:ext cx="2133600" cy="27289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3" name="Google Shape;1443;p27"/>
          <p:cNvSpPr txBox="1"/>
          <p:nvPr>
            <p:ph idx="11" type="ftr"/>
          </p:nvPr>
        </p:nvSpPr>
        <p:spPr>
          <a:xfrm>
            <a:off x="3124200" y="4767739"/>
            <a:ext cx="2895600" cy="27289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4" name="Google Shape;1444;p27"/>
          <p:cNvSpPr txBox="1"/>
          <p:nvPr>
            <p:ph idx="12" type="sldNum"/>
          </p:nvPr>
        </p:nvSpPr>
        <p:spPr>
          <a:xfrm>
            <a:off x="6553200" y="4767739"/>
            <a:ext cx="2133600" cy="27289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445" name="Shape 1445"/>
        <p:cNvGrpSpPr/>
        <p:nvPr/>
      </p:nvGrpSpPr>
      <p:grpSpPr>
        <a:xfrm>
          <a:off x="0" y="0"/>
          <a:ext cx="0" cy="0"/>
          <a:chOff x="0" y="0"/>
          <a:chExt cx="0" cy="0"/>
        </a:xfrm>
      </p:grpSpPr>
      <p:sp>
        <p:nvSpPr>
          <p:cNvPr id="1446" name="Google Shape;1446;p28"/>
          <p:cNvSpPr txBox="1"/>
          <p:nvPr>
            <p:ph type="title"/>
          </p:nvPr>
        </p:nvSpPr>
        <p:spPr>
          <a:xfrm>
            <a:off x="457200" y="205740"/>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7" name="Google Shape;1447;p28"/>
          <p:cNvSpPr txBox="1"/>
          <p:nvPr>
            <p:ph idx="10" type="dt"/>
          </p:nvPr>
        </p:nvSpPr>
        <p:spPr>
          <a:xfrm>
            <a:off x="457200" y="4767739"/>
            <a:ext cx="2133600" cy="27289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8" name="Google Shape;1448;p28"/>
          <p:cNvSpPr txBox="1"/>
          <p:nvPr>
            <p:ph idx="11" type="ftr"/>
          </p:nvPr>
        </p:nvSpPr>
        <p:spPr>
          <a:xfrm>
            <a:off x="3124200" y="4767739"/>
            <a:ext cx="2895600" cy="27289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9" name="Google Shape;1449;p28"/>
          <p:cNvSpPr txBox="1"/>
          <p:nvPr>
            <p:ph idx="12" type="sldNum"/>
          </p:nvPr>
        </p:nvSpPr>
        <p:spPr>
          <a:xfrm>
            <a:off x="6553200" y="4767739"/>
            <a:ext cx="2133600" cy="27289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450" name="Shape 1450"/>
        <p:cNvGrpSpPr/>
        <p:nvPr/>
      </p:nvGrpSpPr>
      <p:grpSpPr>
        <a:xfrm>
          <a:off x="0" y="0"/>
          <a:ext cx="0" cy="0"/>
          <a:chOff x="0" y="0"/>
          <a:chExt cx="0" cy="0"/>
        </a:xfrm>
      </p:grpSpPr>
      <p:sp>
        <p:nvSpPr>
          <p:cNvPr id="1451" name="Google Shape;1451;p29"/>
          <p:cNvSpPr txBox="1"/>
          <p:nvPr>
            <p:ph idx="10" type="dt"/>
          </p:nvPr>
        </p:nvSpPr>
        <p:spPr>
          <a:xfrm>
            <a:off x="457200" y="4767739"/>
            <a:ext cx="2133600" cy="27289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29"/>
          <p:cNvSpPr txBox="1"/>
          <p:nvPr>
            <p:ph idx="11" type="ftr"/>
          </p:nvPr>
        </p:nvSpPr>
        <p:spPr>
          <a:xfrm>
            <a:off x="3124200" y="4767739"/>
            <a:ext cx="2895600" cy="27289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3" name="Google Shape;1453;p29"/>
          <p:cNvSpPr txBox="1"/>
          <p:nvPr>
            <p:ph idx="12" type="sldNum"/>
          </p:nvPr>
        </p:nvSpPr>
        <p:spPr>
          <a:xfrm>
            <a:off x="6553200" y="4767739"/>
            <a:ext cx="2133600" cy="27289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27.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2" name="Shape 1402"/>
        <p:cNvGrpSpPr/>
        <p:nvPr/>
      </p:nvGrpSpPr>
      <p:grpSpPr>
        <a:xfrm>
          <a:off x="0" y="0"/>
          <a:ext cx="0" cy="0"/>
          <a:chOff x="0" y="0"/>
          <a:chExt cx="0" cy="0"/>
        </a:xfrm>
      </p:grpSpPr>
      <p:sp>
        <p:nvSpPr>
          <p:cNvPr id="1403" name="Google Shape;1403;p19"/>
          <p:cNvSpPr txBox="1"/>
          <p:nvPr>
            <p:ph type="title"/>
          </p:nvPr>
        </p:nvSpPr>
        <p:spPr>
          <a:xfrm>
            <a:off x="457200" y="205740"/>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04" name="Google Shape;1404;p19"/>
          <p:cNvSpPr txBox="1"/>
          <p:nvPr>
            <p:ph idx="1" type="body"/>
          </p:nvPr>
        </p:nvSpPr>
        <p:spPr>
          <a:xfrm>
            <a:off x="457200" y="1200150"/>
            <a:ext cx="8229600" cy="339471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05" name="Google Shape;1405;p19"/>
          <p:cNvSpPr txBox="1"/>
          <p:nvPr>
            <p:ph idx="10" type="dt"/>
          </p:nvPr>
        </p:nvSpPr>
        <p:spPr>
          <a:xfrm>
            <a:off x="457200" y="4767739"/>
            <a:ext cx="2133600" cy="27289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06" name="Google Shape;1406;p19"/>
          <p:cNvSpPr txBox="1"/>
          <p:nvPr>
            <p:ph idx="11" type="ftr"/>
          </p:nvPr>
        </p:nvSpPr>
        <p:spPr>
          <a:xfrm>
            <a:off x="3124200" y="4767739"/>
            <a:ext cx="2895600" cy="272891"/>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07" name="Google Shape;1407;p19"/>
          <p:cNvSpPr txBox="1"/>
          <p:nvPr>
            <p:ph idx="12" type="sldNum"/>
          </p:nvPr>
        </p:nvSpPr>
        <p:spPr>
          <a:xfrm>
            <a:off x="6553200" y="4767739"/>
            <a:ext cx="2133600" cy="27289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14.jpg"/><Relationship Id="rId7" Type="http://schemas.openxmlformats.org/officeDocument/2006/relationships/image" Target="../media/image21.png"/><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2.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1.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70.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5.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75.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4.png"/><Relationship Id="rId4" Type="http://schemas.openxmlformats.org/officeDocument/2006/relationships/image" Target="../media/image68.png"/><Relationship Id="rId5"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30"/>
          <p:cNvPicPr preferRelativeResize="0"/>
          <p:nvPr/>
        </p:nvPicPr>
        <p:blipFill rotWithShape="1">
          <a:blip r:embed="rId3">
            <a:alphaModFix/>
          </a:blip>
          <a:srcRect b="0" l="0" r="0" t="0"/>
          <a:stretch/>
        </p:blipFill>
        <p:spPr>
          <a:xfrm rot="6627919">
            <a:off x="-2369424" y="-1469807"/>
            <a:ext cx="5864880" cy="5143500"/>
          </a:xfrm>
          <a:prstGeom prst="rect">
            <a:avLst/>
          </a:prstGeom>
          <a:noFill/>
          <a:ln>
            <a:noFill/>
          </a:ln>
        </p:spPr>
      </p:pic>
      <p:pic>
        <p:nvPicPr>
          <p:cNvPr id="1459" name="Google Shape;1459;p30"/>
          <p:cNvPicPr preferRelativeResize="0"/>
          <p:nvPr/>
        </p:nvPicPr>
        <p:blipFill rotWithShape="1">
          <a:blip r:embed="rId4">
            <a:alphaModFix/>
          </a:blip>
          <a:srcRect b="0" l="0" r="0" t="0"/>
          <a:stretch/>
        </p:blipFill>
        <p:spPr>
          <a:xfrm>
            <a:off x="5796136" y="-619863"/>
            <a:ext cx="609600" cy="609600"/>
          </a:xfrm>
          <a:prstGeom prst="rect">
            <a:avLst/>
          </a:prstGeom>
          <a:noFill/>
          <a:ln>
            <a:noFill/>
          </a:ln>
        </p:spPr>
      </p:pic>
      <p:grpSp>
        <p:nvGrpSpPr>
          <p:cNvPr id="1460" name="Google Shape;1460;p30"/>
          <p:cNvGrpSpPr/>
          <p:nvPr/>
        </p:nvGrpSpPr>
        <p:grpSpPr>
          <a:xfrm>
            <a:off x="1043608" y="1635646"/>
            <a:ext cx="7936102" cy="2075454"/>
            <a:chOff x="-709186" y="2726085"/>
            <a:chExt cx="8847662" cy="2075454"/>
          </a:xfrm>
        </p:grpSpPr>
        <p:sp>
          <p:nvSpPr>
            <p:cNvPr id="1461" name="Google Shape;1461;p30"/>
            <p:cNvSpPr/>
            <p:nvPr/>
          </p:nvSpPr>
          <p:spPr>
            <a:xfrm>
              <a:off x="-709186" y="2726085"/>
              <a:ext cx="8847662" cy="92333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accent3"/>
                </a:buClr>
                <a:buSzPts val="6000"/>
                <a:buFont typeface="Arial"/>
                <a:buNone/>
              </a:pPr>
              <a:r>
                <a:rPr b="1" lang="en" sz="6000">
                  <a:solidFill>
                    <a:schemeClr val="accent3"/>
                  </a:solidFill>
                  <a:latin typeface="Microsoft Yahei"/>
                  <a:ea typeface="Microsoft Yahei"/>
                  <a:cs typeface="Microsoft Yahei"/>
                  <a:sym typeface="Microsoft Yahei"/>
                </a:rPr>
                <a:t>Neuropathic Pain</a:t>
              </a:r>
              <a:endParaRPr/>
            </a:p>
          </p:txBody>
        </p:sp>
        <p:sp>
          <p:nvSpPr>
            <p:cNvPr id="1462" name="Google Shape;1462;p30"/>
            <p:cNvSpPr/>
            <p:nvPr/>
          </p:nvSpPr>
          <p:spPr>
            <a:xfrm>
              <a:off x="2651200" y="4586139"/>
              <a:ext cx="5280000" cy="21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en">
                  <a:solidFill>
                    <a:schemeClr val="dk1"/>
                  </a:solidFill>
                </a:rPr>
                <a:t>Group 6: Yijin Wang, Ziyi Xue, Yongxin Cai, Jue Li</a:t>
              </a:r>
              <a:endParaRPr>
                <a:solidFill>
                  <a:schemeClr val="dk1"/>
                </a:solidFill>
              </a:endParaRPr>
            </a:p>
          </p:txBody>
        </p:sp>
        <p:sp>
          <p:nvSpPr>
            <p:cNvPr id="1463" name="Google Shape;1463;p30"/>
            <p:cNvSpPr txBox="1"/>
            <p:nvPr/>
          </p:nvSpPr>
          <p:spPr>
            <a:xfrm>
              <a:off x="1854111" y="3742239"/>
              <a:ext cx="3721200" cy="48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sz="1200">
                  <a:solidFill>
                    <a:schemeClr val="dk1"/>
                  </a:solidFill>
                  <a:latin typeface="Times New Roman"/>
                  <a:ea typeface="Times New Roman"/>
                  <a:cs typeface="Times New Roman"/>
                  <a:sym typeface="Times New Roman"/>
                </a:rPr>
                <a:t>Client: ELENA VIKENTIEVNA ROMANOVA</a:t>
              </a:r>
              <a:endParaRPr b="0" i="0" sz="900" u="none" cap="none" strike="noStrike">
                <a:solidFill>
                  <a:srgbClr val="7F7F7F"/>
                </a:solidFill>
                <a:latin typeface="Arial"/>
                <a:ea typeface="Arial"/>
                <a:cs typeface="Arial"/>
                <a:sym typeface="Arial"/>
              </a:endParaRPr>
            </a:p>
          </p:txBody>
        </p:sp>
        <p:sp>
          <p:nvSpPr>
            <p:cNvPr id="1464" name="Google Shape;1464;p30"/>
            <p:cNvSpPr txBox="1"/>
            <p:nvPr/>
          </p:nvSpPr>
          <p:spPr>
            <a:xfrm>
              <a:off x="1386563" y="3806899"/>
              <a:ext cx="4656300" cy="357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F7F7F"/>
                </a:buClr>
                <a:buSzPts val="2400"/>
                <a:buFont typeface="Microsoft Yahei"/>
                <a:buNone/>
              </a:pPr>
              <a:r>
                <a:t/>
              </a:r>
              <a:endParaRPr b="0" i="0" sz="3000" u="none" cap="none" strike="noStrike">
                <a:solidFill>
                  <a:srgbClr val="7F7F7F"/>
                </a:solidFill>
                <a:latin typeface="Microsoft Yahei"/>
                <a:ea typeface="Microsoft Yahei"/>
                <a:cs typeface="Microsoft Yahei"/>
                <a:sym typeface="Microsoft Yahei"/>
              </a:endParaRPr>
            </a:p>
          </p:txBody>
        </p:sp>
      </p:grpSp>
      <p:pic>
        <p:nvPicPr>
          <p:cNvPr id="1465" name="Google Shape;1465;p30"/>
          <p:cNvPicPr preferRelativeResize="0"/>
          <p:nvPr/>
        </p:nvPicPr>
        <p:blipFill rotWithShape="1">
          <a:blip r:embed="rId3">
            <a:alphaModFix/>
          </a:blip>
          <a:srcRect b="0" l="0" r="0" t="0"/>
          <a:stretch/>
        </p:blipFill>
        <p:spPr>
          <a:xfrm rot="-3145760">
            <a:off x="508165" y="-2891594"/>
            <a:ext cx="4518218" cy="3962477"/>
          </a:xfrm>
          <a:prstGeom prst="rect">
            <a:avLst/>
          </a:prstGeom>
          <a:noFill/>
          <a:ln>
            <a:noFill/>
          </a:ln>
        </p:spPr>
      </p:pic>
      <p:pic>
        <p:nvPicPr>
          <p:cNvPr id="1466" name="Google Shape;1466;p30"/>
          <p:cNvPicPr preferRelativeResize="0"/>
          <p:nvPr/>
        </p:nvPicPr>
        <p:blipFill rotWithShape="1">
          <a:blip r:embed="rId3">
            <a:alphaModFix/>
          </a:blip>
          <a:srcRect b="0" l="0" r="0" t="0"/>
          <a:stretch/>
        </p:blipFill>
        <p:spPr>
          <a:xfrm>
            <a:off x="6798976" y="2213292"/>
            <a:ext cx="4736077" cy="4153540"/>
          </a:xfrm>
          <a:prstGeom prst="rect">
            <a:avLst/>
          </a:prstGeom>
          <a:noFill/>
          <a:ln>
            <a:noFill/>
          </a:ln>
        </p:spPr>
      </p:pic>
      <p:sp>
        <p:nvSpPr>
          <p:cNvPr id="1467" name="Google Shape;1467;p30"/>
          <p:cNvSpPr txBox="1"/>
          <p:nvPr/>
        </p:nvSpPr>
        <p:spPr>
          <a:xfrm>
            <a:off x="4971350" y="3711088"/>
            <a:ext cx="19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Date: 04/18/2023</a:t>
            </a:r>
            <a:endParaRPr>
              <a:solidFill>
                <a:schemeClr val="dk1"/>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1"/>
                                        <p:tgtEl>
                                          <p:spTgt spid="1459"/>
                                        </p:tgtEl>
                                      </p:cBhvr>
                                    </p:animEffect>
                                  </p:childTnLst>
                                </p:cTn>
                              </p:par>
                              <p:par>
                                <p:cTn fill="hold" nodeType="with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500"/>
                                        <p:tgtEl>
                                          <p:spTgt spid="1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pic>
        <p:nvPicPr>
          <p:cNvPr id="1559" name="Google Shape;1559;p39"/>
          <p:cNvPicPr preferRelativeResize="0"/>
          <p:nvPr/>
        </p:nvPicPr>
        <p:blipFill>
          <a:blip r:embed="rId3">
            <a:alphaModFix/>
          </a:blip>
          <a:stretch>
            <a:fillRect/>
          </a:stretch>
        </p:blipFill>
        <p:spPr>
          <a:xfrm>
            <a:off x="152400" y="152400"/>
            <a:ext cx="8839198" cy="1809474"/>
          </a:xfrm>
          <a:prstGeom prst="rect">
            <a:avLst/>
          </a:prstGeom>
          <a:noFill/>
          <a:ln>
            <a:noFill/>
          </a:ln>
        </p:spPr>
      </p:pic>
      <p:pic>
        <p:nvPicPr>
          <p:cNvPr id="1560" name="Google Shape;1560;p39"/>
          <p:cNvPicPr preferRelativeResize="0"/>
          <p:nvPr/>
        </p:nvPicPr>
        <p:blipFill>
          <a:blip r:embed="rId4">
            <a:alphaModFix/>
          </a:blip>
          <a:stretch>
            <a:fillRect/>
          </a:stretch>
        </p:blipFill>
        <p:spPr>
          <a:xfrm>
            <a:off x="152400" y="2114274"/>
            <a:ext cx="3323606" cy="2876826"/>
          </a:xfrm>
          <a:prstGeom prst="rect">
            <a:avLst/>
          </a:prstGeom>
          <a:noFill/>
          <a:ln>
            <a:noFill/>
          </a:ln>
        </p:spPr>
      </p:pic>
      <p:pic>
        <p:nvPicPr>
          <p:cNvPr id="1561" name="Google Shape;1561;p39"/>
          <p:cNvPicPr preferRelativeResize="0"/>
          <p:nvPr/>
        </p:nvPicPr>
        <p:blipFill>
          <a:blip r:embed="rId5">
            <a:alphaModFix/>
          </a:blip>
          <a:stretch>
            <a:fillRect/>
          </a:stretch>
        </p:blipFill>
        <p:spPr>
          <a:xfrm>
            <a:off x="418250" y="2663675"/>
            <a:ext cx="8136851" cy="708050"/>
          </a:xfrm>
          <a:prstGeom prst="rect">
            <a:avLst/>
          </a:prstGeom>
          <a:noFill/>
          <a:ln>
            <a:noFill/>
          </a:ln>
        </p:spPr>
      </p:pic>
      <p:cxnSp>
        <p:nvCxnSpPr>
          <p:cNvPr id="1562" name="Google Shape;1562;p39"/>
          <p:cNvCxnSpPr/>
          <p:nvPr/>
        </p:nvCxnSpPr>
        <p:spPr>
          <a:xfrm flipH="1">
            <a:off x="770825" y="513950"/>
            <a:ext cx="10800" cy="39630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39"/>
          <p:cNvCxnSpPr/>
          <p:nvPr/>
        </p:nvCxnSpPr>
        <p:spPr>
          <a:xfrm flipH="1" rot="10800000">
            <a:off x="792325" y="492475"/>
            <a:ext cx="3908100" cy="42900"/>
          </a:xfrm>
          <a:prstGeom prst="straightConnector1">
            <a:avLst/>
          </a:prstGeom>
          <a:noFill/>
          <a:ln cap="flat" cmpd="sng" w="9525">
            <a:solidFill>
              <a:schemeClr val="dk2"/>
            </a:solidFill>
            <a:prstDash val="solid"/>
            <a:round/>
            <a:headEnd len="med" w="med" type="none"/>
            <a:tailEnd len="med" w="med" type="none"/>
          </a:ln>
        </p:spPr>
      </p:cxnSp>
      <p:cxnSp>
        <p:nvCxnSpPr>
          <p:cNvPr id="1564" name="Google Shape;1564;p39"/>
          <p:cNvCxnSpPr/>
          <p:nvPr/>
        </p:nvCxnSpPr>
        <p:spPr>
          <a:xfrm>
            <a:off x="770925" y="878000"/>
            <a:ext cx="3929700" cy="10800"/>
          </a:xfrm>
          <a:prstGeom prst="straightConnector1">
            <a:avLst/>
          </a:prstGeom>
          <a:noFill/>
          <a:ln cap="flat" cmpd="sng" w="9525">
            <a:solidFill>
              <a:schemeClr val="dk2"/>
            </a:solidFill>
            <a:prstDash val="solid"/>
            <a:round/>
            <a:headEnd len="med" w="med" type="none"/>
            <a:tailEnd len="med" w="med" type="none"/>
          </a:ln>
        </p:spPr>
      </p:cxnSp>
      <p:cxnSp>
        <p:nvCxnSpPr>
          <p:cNvPr id="1565" name="Google Shape;1565;p39"/>
          <p:cNvCxnSpPr/>
          <p:nvPr/>
        </p:nvCxnSpPr>
        <p:spPr>
          <a:xfrm flipH="1">
            <a:off x="4679175" y="503250"/>
            <a:ext cx="21300" cy="396300"/>
          </a:xfrm>
          <a:prstGeom prst="straightConnector1">
            <a:avLst/>
          </a:prstGeom>
          <a:noFill/>
          <a:ln cap="flat" cmpd="sng" w="9525">
            <a:solidFill>
              <a:schemeClr val="dk2"/>
            </a:solidFill>
            <a:prstDash val="solid"/>
            <a:round/>
            <a:headEnd len="med" w="med" type="none"/>
            <a:tailEnd len="med" w="med" type="none"/>
          </a:ln>
        </p:spPr>
      </p:cxnSp>
      <p:cxnSp>
        <p:nvCxnSpPr>
          <p:cNvPr id="1566" name="Google Shape;1566;p39"/>
          <p:cNvCxnSpPr/>
          <p:nvPr/>
        </p:nvCxnSpPr>
        <p:spPr>
          <a:xfrm>
            <a:off x="770925" y="1252750"/>
            <a:ext cx="0" cy="385500"/>
          </a:xfrm>
          <a:prstGeom prst="straightConnector1">
            <a:avLst/>
          </a:prstGeom>
          <a:noFill/>
          <a:ln cap="flat" cmpd="sng" w="9525">
            <a:solidFill>
              <a:schemeClr val="dk2"/>
            </a:solidFill>
            <a:prstDash val="solid"/>
            <a:round/>
            <a:headEnd len="med" w="med" type="none"/>
            <a:tailEnd len="med" w="med" type="none"/>
          </a:ln>
        </p:spPr>
      </p:cxnSp>
      <p:cxnSp>
        <p:nvCxnSpPr>
          <p:cNvPr id="1567" name="Google Shape;1567;p39"/>
          <p:cNvCxnSpPr/>
          <p:nvPr/>
        </p:nvCxnSpPr>
        <p:spPr>
          <a:xfrm>
            <a:off x="781625" y="1242050"/>
            <a:ext cx="3908100" cy="0"/>
          </a:xfrm>
          <a:prstGeom prst="straightConnector1">
            <a:avLst/>
          </a:prstGeom>
          <a:noFill/>
          <a:ln cap="flat" cmpd="sng" w="9525">
            <a:solidFill>
              <a:schemeClr val="dk2"/>
            </a:solidFill>
            <a:prstDash val="solid"/>
            <a:round/>
            <a:headEnd len="med" w="med" type="none"/>
            <a:tailEnd len="med" w="med" type="none"/>
          </a:ln>
        </p:spPr>
      </p:cxnSp>
      <p:cxnSp>
        <p:nvCxnSpPr>
          <p:cNvPr id="1568" name="Google Shape;1568;p39"/>
          <p:cNvCxnSpPr/>
          <p:nvPr/>
        </p:nvCxnSpPr>
        <p:spPr>
          <a:xfrm flipH="1" rot="10800000">
            <a:off x="792325" y="1595500"/>
            <a:ext cx="3918900" cy="21300"/>
          </a:xfrm>
          <a:prstGeom prst="straightConnector1">
            <a:avLst/>
          </a:prstGeom>
          <a:noFill/>
          <a:ln cap="flat" cmpd="sng" w="9525">
            <a:solidFill>
              <a:schemeClr val="dk2"/>
            </a:solidFill>
            <a:prstDash val="solid"/>
            <a:round/>
            <a:headEnd len="med" w="med" type="none"/>
            <a:tailEnd len="med" w="med" type="none"/>
          </a:ln>
        </p:spPr>
      </p:cxnSp>
      <p:cxnSp>
        <p:nvCxnSpPr>
          <p:cNvPr id="1569" name="Google Shape;1569;p39"/>
          <p:cNvCxnSpPr/>
          <p:nvPr/>
        </p:nvCxnSpPr>
        <p:spPr>
          <a:xfrm>
            <a:off x="4700475" y="1242050"/>
            <a:ext cx="0" cy="374700"/>
          </a:xfrm>
          <a:prstGeom prst="straightConnector1">
            <a:avLst/>
          </a:prstGeom>
          <a:noFill/>
          <a:ln cap="flat" cmpd="sng" w="9525">
            <a:solidFill>
              <a:schemeClr val="dk2"/>
            </a:solidFill>
            <a:prstDash val="solid"/>
            <a:round/>
            <a:headEnd len="med" w="med" type="none"/>
            <a:tailEnd len="med" w="med" type="none"/>
          </a:ln>
        </p:spPr>
      </p:cxnSp>
      <p:cxnSp>
        <p:nvCxnSpPr>
          <p:cNvPr id="1570" name="Google Shape;1570;p39"/>
          <p:cNvCxnSpPr/>
          <p:nvPr/>
        </p:nvCxnSpPr>
        <p:spPr>
          <a:xfrm>
            <a:off x="171325" y="2248525"/>
            <a:ext cx="1327800" cy="0"/>
          </a:xfrm>
          <a:prstGeom prst="straightConnector1">
            <a:avLst/>
          </a:prstGeom>
          <a:noFill/>
          <a:ln cap="flat" cmpd="sng" w="9525">
            <a:solidFill>
              <a:schemeClr val="dk2"/>
            </a:solidFill>
            <a:prstDash val="solid"/>
            <a:round/>
            <a:headEnd len="med" w="med" type="none"/>
            <a:tailEnd len="med" w="med" type="none"/>
          </a:ln>
        </p:spPr>
      </p:cxnSp>
      <p:cxnSp>
        <p:nvCxnSpPr>
          <p:cNvPr id="1571" name="Google Shape;1571;p39"/>
          <p:cNvCxnSpPr/>
          <p:nvPr/>
        </p:nvCxnSpPr>
        <p:spPr>
          <a:xfrm flipH="1" rot="10800000">
            <a:off x="182025" y="2355500"/>
            <a:ext cx="1349100" cy="10800"/>
          </a:xfrm>
          <a:prstGeom prst="straightConnector1">
            <a:avLst/>
          </a:prstGeom>
          <a:noFill/>
          <a:ln cap="flat" cmpd="sng" w="9525">
            <a:solidFill>
              <a:schemeClr val="dk2"/>
            </a:solidFill>
            <a:prstDash val="solid"/>
            <a:round/>
            <a:headEnd len="med" w="med" type="none"/>
            <a:tailEnd len="med" w="med" type="none"/>
          </a:ln>
        </p:spPr>
      </p:cxnSp>
      <p:cxnSp>
        <p:nvCxnSpPr>
          <p:cNvPr id="1572" name="Google Shape;1572;p39"/>
          <p:cNvCxnSpPr/>
          <p:nvPr/>
        </p:nvCxnSpPr>
        <p:spPr>
          <a:xfrm>
            <a:off x="182025" y="2269950"/>
            <a:ext cx="10800" cy="75000"/>
          </a:xfrm>
          <a:prstGeom prst="straightConnector1">
            <a:avLst/>
          </a:prstGeom>
          <a:noFill/>
          <a:ln cap="flat" cmpd="sng" w="9525">
            <a:solidFill>
              <a:schemeClr val="dk2"/>
            </a:solidFill>
            <a:prstDash val="solid"/>
            <a:round/>
            <a:headEnd len="med" w="med" type="none"/>
            <a:tailEnd len="med" w="med" type="none"/>
          </a:ln>
        </p:spPr>
      </p:cxnSp>
      <p:cxnSp>
        <p:nvCxnSpPr>
          <p:cNvPr id="1573" name="Google Shape;1573;p39"/>
          <p:cNvCxnSpPr/>
          <p:nvPr/>
        </p:nvCxnSpPr>
        <p:spPr>
          <a:xfrm>
            <a:off x="1477600" y="2259225"/>
            <a:ext cx="0" cy="107100"/>
          </a:xfrm>
          <a:prstGeom prst="straightConnector1">
            <a:avLst/>
          </a:prstGeom>
          <a:noFill/>
          <a:ln cap="flat" cmpd="sng" w="9525">
            <a:solidFill>
              <a:schemeClr val="dk2"/>
            </a:solidFill>
            <a:prstDash val="solid"/>
            <a:round/>
            <a:headEnd len="med" w="med" type="none"/>
            <a:tailEnd len="med" w="med" type="none"/>
          </a:ln>
        </p:spPr>
      </p:cxnSp>
      <p:cxnSp>
        <p:nvCxnSpPr>
          <p:cNvPr id="1574" name="Google Shape;1574;p39"/>
          <p:cNvCxnSpPr/>
          <p:nvPr/>
        </p:nvCxnSpPr>
        <p:spPr>
          <a:xfrm>
            <a:off x="749500" y="2880250"/>
            <a:ext cx="2516100" cy="0"/>
          </a:xfrm>
          <a:prstGeom prst="straightConnector1">
            <a:avLst/>
          </a:prstGeom>
          <a:noFill/>
          <a:ln cap="flat" cmpd="sng" w="9525">
            <a:solidFill>
              <a:schemeClr val="dk2"/>
            </a:solidFill>
            <a:prstDash val="solid"/>
            <a:round/>
            <a:headEnd len="med" w="med" type="none"/>
            <a:tailEnd len="med" w="med" type="none"/>
          </a:ln>
        </p:spPr>
      </p:cxnSp>
      <p:cxnSp>
        <p:nvCxnSpPr>
          <p:cNvPr id="1575" name="Google Shape;1575;p39"/>
          <p:cNvCxnSpPr/>
          <p:nvPr/>
        </p:nvCxnSpPr>
        <p:spPr>
          <a:xfrm flipH="1" rot="10800000">
            <a:off x="749500" y="3147850"/>
            <a:ext cx="2537700" cy="10800"/>
          </a:xfrm>
          <a:prstGeom prst="straightConnector1">
            <a:avLst/>
          </a:prstGeom>
          <a:noFill/>
          <a:ln cap="flat" cmpd="sng" w="9525">
            <a:solidFill>
              <a:schemeClr val="dk2"/>
            </a:solidFill>
            <a:prstDash val="solid"/>
            <a:round/>
            <a:headEnd len="med" w="med" type="none"/>
            <a:tailEnd len="med" w="med" type="none"/>
          </a:ln>
        </p:spPr>
      </p:cxnSp>
      <p:cxnSp>
        <p:nvCxnSpPr>
          <p:cNvPr id="1576" name="Google Shape;1576;p39"/>
          <p:cNvCxnSpPr/>
          <p:nvPr/>
        </p:nvCxnSpPr>
        <p:spPr>
          <a:xfrm rot="10800000">
            <a:off x="760225" y="2848225"/>
            <a:ext cx="0" cy="299700"/>
          </a:xfrm>
          <a:prstGeom prst="straightConnector1">
            <a:avLst/>
          </a:prstGeom>
          <a:noFill/>
          <a:ln cap="flat" cmpd="sng" w="9525">
            <a:solidFill>
              <a:schemeClr val="dk2"/>
            </a:solidFill>
            <a:prstDash val="solid"/>
            <a:round/>
            <a:headEnd len="med" w="med" type="none"/>
            <a:tailEnd len="med" w="med" type="none"/>
          </a:ln>
        </p:spPr>
      </p:cxnSp>
      <p:cxnSp>
        <p:nvCxnSpPr>
          <p:cNvPr id="1577" name="Google Shape;1577;p39"/>
          <p:cNvCxnSpPr/>
          <p:nvPr/>
        </p:nvCxnSpPr>
        <p:spPr>
          <a:xfrm rot="10800000">
            <a:off x="3276325" y="2891050"/>
            <a:ext cx="10800" cy="267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a:t>
            </a:r>
            <a:r>
              <a:rPr lang="en"/>
              <a:t>3 </a:t>
            </a:r>
            <a:r>
              <a:rPr lang="en"/>
              <a:t>Missing Value</a:t>
            </a:r>
            <a:endParaRPr/>
          </a:p>
        </p:txBody>
      </p:sp>
      <p:pic>
        <p:nvPicPr>
          <p:cNvPr id="1583" name="Google Shape;1583;p40"/>
          <p:cNvPicPr preferRelativeResize="0"/>
          <p:nvPr/>
        </p:nvPicPr>
        <p:blipFill>
          <a:blip r:embed="rId3">
            <a:alphaModFix/>
          </a:blip>
          <a:stretch>
            <a:fillRect/>
          </a:stretch>
        </p:blipFill>
        <p:spPr>
          <a:xfrm>
            <a:off x="4477278" y="2354225"/>
            <a:ext cx="4067124" cy="2541950"/>
          </a:xfrm>
          <a:prstGeom prst="rect">
            <a:avLst/>
          </a:prstGeom>
          <a:noFill/>
          <a:ln>
            <a:noFill/>
          </a:ln>
        </p:spPr>
      </p:pic>
      <p:pic>
        <p:nvPicPr>
          <p:cNvPr id="1584" name="Google Shape;1584;p40"/>
          <p:cNvPicPr preferRelativeResize="0"/>
          <p:nvPr/>
        </p:nvPicPr>
        <p:blipFill>
          <a:blip r:embed="rId4">
            <a:alphaModFix/>
          </a:blip>
          <a:stretch>
            <a:fillRect/>
          </a:stretch>
        </p:blipFill>
        <p:spPr>
          <a:xfrm>
            <a:off x="4284550" y="164300"/>
            <a:ext cx="4452575" cy="2114975"/>
          </a:xfrm>
          <a:prstGeom prst="rect">
            <a:avLst/>
          </a:prstGeom>
          <a:noFill/>
          <a:ln>
            <a:noFill/>
          </a:ln>
        </p:spPr>
      </p:pic>
      <p:sp>
        <p:nvSpPr>
          <p:cNvPr id="1585" name="Google Shape;1585;p40"/>
          <p:cNvSpPr txBox="1"/>
          <p:nvPr/>
        </p:nvSpPr>
        <p:spPr>
          <a:xfrm>
            <a:off x="311700" y="12659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The total NA value in the whole dataset is 25.172%</a:t>
            </a:r>
            <a:endParaRPr/>
          </a:p>
        </p:txBody>
      </p:sp>
      <p:pic>
        <p:nvPicPr>
          <p:cNvPr id="1586" name="Google Shape;1586;p40"/>
          <p:cNvPicPr preferRelativeResize="0"/>
          <p:nvPr/>
        </p:nvPicPr>
        <p:blipFill>
          <a:blip r:embed="rId5">
            <a:alphaModFix/>
          </a:blip>
          <a:stretch>
            <a:fillRect/>
          </a:stretch>
        </p:blipFill>
        <p:spPr>
          <a:xfrm>
            <a:off x="311700" y="2195625"/>
            <a:ext cx="3816125" cy="2700550"/>
          </a:xfrm>
          <a:prstGeom prst="rect">
            <a:avLst/>
          </a:prstGeom>
          <a:noFill/>
          <a:ln>
            <a:noFill/>
          </a:ln>
        </p:spPr>
      </p:pic>
      <p:pic>
        <p:nvPicPr>
          <p:cNvPr id="1587" name="Google Shape;1587;p40"/>
          <p:cNvPicPr preferRelativeResize="0"/>
          <p:nvPr/>
        </p:nvPicPr>
        <p:blipFill>
          <a:blip r:embed="rId6">
            <a:alphaModFix/>
          </a:blip>
          <a:stretch>
            <a:fillRect/>
          </a:stretch>
        </p:blipFill>
        <p:spPr>
          <a:xfrm>
            <a:off x="568425" y="1166775"/>
            <a:ext cx="6092900" cy="3427232"/>
          </a:xfrm>
          <a:prstGeom prst="rect">
            <a:avLst/>
          </a:prstGeom>
          <a:noFill/>
          <a:ln>
            <a:noFill/>
          </a:ln>
        </p:spPr>
      </p:pic>
      <p:pic>
        <p:nvPicPr>
          <p:cNvPr id="1588" name="Google Shape;1588;p40"/>
          <p:cNvPicPr preferRelativeResize="0"/>
          <p:nvPr/>
        </p:nvPicPr>
        <p:blipFill>
          <a:blip r:embed="rId7">
            <a:alphaModFix/>
          </a:blip>
          <a:stretch>
            <a:fillRect/>
          </a:stretch>
        </p:blipFill>
        <p:spPr>
          <a:xfrm>
            <a:off x="568425" y="1166762"/>
            <a:ext cx="6092900" cy="3427251"/>
          </a:xfrm>
          <a:prstGeom prst="rect">
            <a:avLst/>
          </a:prstGeom>
          <a:noFill/>
          <a:ln>
            <a:noFill/>
          </a:ln>
        </p:spPr>
      </p:pic>
      <p:pic>
        <p:nvPicPr>
          <p:cNvPr id="1589" name="Google Shape;1589;p40"/>
          <p:cNvPicPr preferRelativeResize="0"/>
          <p:nvPr/>
        </p:nvPicPr>
        <p:blipFill>
          <a:blip r:embed="rId8">
            <a:alphaModFix/>
          </a:blip>
          <a:stretch>
            <a:fillRect/>
          </a:stretch>
        </p:blipFill>
        <p:spPr>
          <a:xfrm>
            <a:off x="568425" y="1065300"/>
            <a:ext cx="6391300" cy="35951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2.4 Missing Value from</a:t>
            </a:r>
            <a:endParaRPr/>
          </a:p>
        </p:txBody>
      </p:sp>
      <p:sp>
        <p:nvSpPr>
          <p:cNvPr id="1595" name="Google Shape;1595;p41"/>
          <p:cNvSpPr txBox="1"/>
          <p:nvPr>
            <p:ph idx="1" type="body"/>
          </p:nvPr>
        </p:nvSpPr>
        <p:spPr>
          <a:xfrm>
            <a:off x="3261150" y="1152488"/>
            <a:ext cx="5187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There are two mainly reason:</a:t>
            </a:r>
            <a:endParaRPr/>
          </a:p>
          <a:p>
            <a:pPr indent="-342900" lvl="0" marL="457200" rtl="0" algn="l">
              <a:spcBef>
                <a:spcPts val="1200"/>
              </a:spcBef>
              <a:spcAft>
                <a:spcPts val="0"/>
              </a:spcAft>
              <a:buSzPts val="1800"/>
              <a:buAutoNum type="arabicPeriod"/>
            </a:pPr>
            <a:r>
              <a:rPr lang="en"/>
              <a:t>Incorrect tissue collected</a:t>
            </a:r>
            <a:endParaRPr/>
          </a:p>
          <a:p>
            <a:pPr indent="-342900" lvl="0" marL="457200" rtl="0" algn="l">
              <a:spcBef>
                <a:spcPts val="0"/>
              </a:spcBef>
              <a:spcAft>
                <a:spcPts val="0"/>
              </a:spcAft>
              <a:buSzPts val="1800"/>
              <a:buAutoNum type="arabicPeriod"/>
            </a:pPr>
            <a:r>
              <a:rPr lang="en"/>
              <a:t>The amount protein is too small that cannot detection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Missing Value processing</a:t>
            </a:r>
            <a:endParaRPr/>
          </a:p>
          <a:p>
            <a:pPr indent="-342900" lvl="0" marL="457200" rtl="0" algn="l">
              <a:spcBef>
                <a:spcPts val="1200"/>
              </a:spcBef>
              <a:spcAft>
                <a:spcPts val="0"/>
              </a:spcAft>
              <a:buSzPts val="1800"/>
              <a:buAutoNum type="arabicPeriod"/>
            </a:pPr>
            <a:r>
              <a:rPr lang="en"/>
              <a:t>Two Group Compare: remain each protein larger than 3 then delete</a:t>
            </a:r>
            <a:endParaRPr/>
          </a:p>
          <a:p>
            <a:pPr indent="-342900" lvl="0" marL="457200" rtl="0" algn="l">
              <a:spcBef>
                <a:spcPts val="0"/>
              </a:spcBef>
              <a:spcAft>
                <a:spcPts val="0"/>
              </a:spcAft>
              <a:buSzPts val="1800"/>
              <a:buAutoNum type="arabicPeriod"/>
            </a:pPr>
            <a:r>
              <a:rPr lang="en"/>
              <a:t>Multiple Group Compare: delete NA &amp; remain</a:t>
            </a:r>
            <a:endParaRPr/>
          </a:p>
        </p:txBody>
      </p:sp>
      <p:pic>
        <p:nvPicPr>
          <p:cNvPr id="1596" name="Google Shape;1596;p41"/>
          <p:cNvPicPr preferRelativeResize="0"/>
          <p:nvPr/>
        </p:nvPicPr>
        <p:blipFill>
          <a:blip r:embed="rId3">
            <a:alphaModFix/>
          </a:blip>
          <a:stretch>
            <a:fillRect/>
          </a:stretch>
        </p:blipFill>
        <p:spPr>
          <a:xfrm>
            <a:off x="311700" y="1204888"/>
            <a:ext cx="2274050" cy="3311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E0E0">
            <a:alpha val="14900"/>
          </a:srgbClr>
        </a:solidFill>
      </p:bgPr>
    </p:bg>
    <p:spTree>
      <p:nvGrpSpPr>
        <p:cNvPr id="1600" name="Shape 1600"/>
        <p:cNvGrpSpPr/>
        <p:nvPr/>
      </p:nvGrpSpPr>
      <p:grpSpPr>
        <a:xfrm>
          <a:off x="0" y="0"/>
          <a:ext cx="0" cy="0"/>
          <a:chOff x="0" y="0"/>
          <a:chExt cx="0" cy="0"/>
        </a:xfrm>
      </p:grpSpPr>
      <p:sp>
        <p:nvSpPr>
          <p:cNvPr id="1601" name="Google Shape;1601;p42"/>
          <p:cNvSpPr txBox="1"/>
          <p:nvPr/>
        </p:nvSpPr>
        <p:spPr>
          <a:xfrm>
            <a:off x="484632" y="484632"/>
            <a:ext cx="8483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Analysis of variance Assumptions</a:t>
            </a:r>
            <a:endParaRPr>
              <a:solidFill>
                <a:schemeClr val="dk1"/>
              </a:solidFill>
            </a:endParaRPr>
          </a:p>
        </p:txBody>
      </p:sp>
      <p:sp>
        <p:nvSpPr>
          <p:cNvPr id="1602" name="Google Shape;1602;p42"/>
          <p:cNvSpPr txBox="1"/>
          <p:nvPr/>
        </p:nvSpPr>
        <p:spPr>
          <a:xfrm>
            <a:off x="420624" y="1234440"/>
            <a:ext cx="5499300" cy="25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t/>
            </a:r>
            <a:endParaRPr sz="1000">
              <a:solidFill>
                <a:schemeClr val="dk1"/>
              </a:solidFill>
            </a:endParaRPr>
          </a:p>
          <a:p>
            <a:pPr indent="-342900" lvl="0" marL="457200" rtl="0" algn="l">
              <a:lnSpc>
                <a:spcPct val="115000"/>
              </a:lnSpc>
              <a:spcBef>
                <a:spcPts val="1500"/>
              </a:spcBef>
              <a:spcAft>
                <a:spcPts val="0"/>
              </a:spcAft>
              <a:buClr>
                <a:schemeClr val="dk1"/>
              </a:buClr>
              <a:buSzPts val="1800"/>
              <a:buChar char="➢"/>
            </a:pPr>
            <a:r>
              <a:rPr lang="en" sz="1800">
                <a:solidFill>
                  <a:schemeClr val="dk1"/>
                </a:solidFill>
              </a:rPr>
              <a:t>Independence</a:t>
            </a:r>
            <a:endParaRPr sz="1800">
              <a:solidFill>
                <a:schemeClr val="dk1"/>
              </a:solidFill>
            </a:endParaRPr>
          </a:p>
          <a:p>
            <a:pPr indent="0" lvl="0" marL="457200" rtl="0" algn="l">
              <a:lnSpc>
                <a:spcPct val="115000"/>
              </a:lnSpc>
              <a:spcBef>
                <a:spcPts val="1500"/>
              </a:spcBef>
              <a:spcAft>
                <a:spcPts val="0"/>
              </a:spcAft>
              <a:buNone/>
            </a:pPr>
            <a:r>
              <a:t/>
            </a:r>
            <a:endParaRPr sz="1000">
              <a:solidFill>
                <a:schemeClr val="dk1"/>
              </a:solidFill>
            </a:endParaRPr>
          </a:p>
          <a:p>
            <a:pPr indent="-342900" lvl="0" marL="457200" rtl="0" algn="l">
              <a:lnSpc>
                <a:spcPct val="115000"/>
              </a:lnSpc>
              <a:spcBef>
                <a:spcPts val="1500"/>
              </a:spcBef>
              <a:spcAft>
                <a:spcPts val="0"/>
              </a:spcAft>
              <a:buClr>
                <a:schemeClr val="dk1"/>
              </a:buClr>
              <a:buSzPts val="1800"/>
              <a:buChar char="➢"/>
            </a:pPr>
            <a:r>
              <a:rPr lang="en" sz="1800">
                <a:solidFill>
                  <a:schemeClr val="dk1"/>
                </a:solidFill>
              </a:rPr>
              <a:t>Normality (Shapiro-Wilk test)</a:t>
            </a:r>
            <a:endParaRPr sz="1800">
              <a:solidFill>
                <a:schemeClr val="dk1"/>
              </a:solidFill>
            </a:endParaRPr>
          </a:p>
          <a:p>
            <a:pPr indent="0" lvl="0" marL="457200" rtl="0" algn="l">
              <a:lnSpc>
                <a:spcPct val="115000"/>
              </a:lnSpc>
              <a:spcBef>
                <a:spcPts val="1500"/>
              </a:spcBef>
              <a:spcAft>
                <a:spcPts val="0"/>
              </a:spcAft>
              <a:buNone/>
            </a:pPr>
            <a:r>
              <a:t/>
            </a:r>
            <a:endParaRPr sz="1000">
              <a:solidFill>
                <a:schemeClr val="dk1"/>
              </a:solidFill>
            </a:endParaRPr>
          </a:p>
          <a:p>
            <a:pPr indent="-342900" lvl="0" marL="457200" rtl="0" algn="l">
              <a:lnSpc>
                <a:spcPct val="115000"/>
              </a:lnSpc>
              <a:spcBef>
                <a:spcPts val="1500"/>
              </a:spcBef>
              <a:spcAft>
                <a:spcPts val="0"/>
              </a:spcAft>
              <a:buClr>
                <a:schemeClr val="dk1"/>
              </a:buClr>
              <a:buSzPts val="1800"/>
              <a:buChar char="➢"/>
            </a:pPr>
            <a:r>
              <a:rPr lang="en" sz="1800">
                <a:solidFill>
                  <a:schemeClr val="dk1"/>
                </a:solidFill>
              </a:rPr>
              <a:t>Homogeneity of variances (Bartlett's test)</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E0E0">
            <a:alpha val="14900"/>
          </a:srgbClr>
        </a:solidFill>
      </p:bgPr>
    </p:bg>
    <p:spTree>
      <p:nvGrpSpPr>
        <p:cNvPr id="1606" name="Shape 1606"/>
        <p:cNvGrpSpPr/>
        <p:nvPr/>
      </p:nvGrpSpPr>
      <p:grpSpPr>
        <a:xfrm>
          <a:off x="0" y="0"/>
          <a:ext cx="0" cy="0"/>
          <a:chOff x="0" y="0"/>
          <a:chExt cx="0" cy="0"/>
        </a:xfrm>
      </p:grpSpPr>
      <p:graphicFrame>
        <p:nvGraphicFramePr>
          <p:cNvPr id="1607" name="Google Shape;1607;p43"/>
          <p:cNvGraphicFramePr/>
          <p:nvPr/>
        </p:nvGraphicFramePr>
        <p:xfrm>
          <a:off x="905750" y="491500"/>
          <a:ext cx="3000000" cy="3000000"/>
        </p:xfrm>
        <a:graphic>
          <a:graphicData uri="http://schemas.openxmlformats.org/drawingml/2006/table">
            <a:tbl>
              <a:tblPr>
                <a:noFill/>
                <a:tableStyleId>{14116F08-AD36-4FCE-A686-9AD254547B17}</a:tableStyleId>
              </a:tblPr>
              <a:tblGrid>
                <a:gridCol w="1828800"/>
              </a:tblGrid>
              <a:tr h="304800">
                <a:tc>
                  <a:txBody>
                    <a:bodyPr/>
                    <a:lstStyle/>
                    <a:p>
                      <a:pPr indent="0" lvl="0" marL="0" rtl="0" algn="ctr">
                        <a:lnSpc>
                          <a:spcPct val="115000"/>
                        </a:lnSpc>
                        <a:spcBef>
                          <a:spcPts val="0"/>
                        </a:spcBef>
                        <a:spcAft>
                          <a:spcPts val="0"/>
                        </a:spcAft>
                        <a:buNone/>
                      </a:pPr>
                      <a:r>
                        <a:rPr lang="en"/>
                        <a:t>D vs. H</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P14480|FIBB_RAT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P01257|CALC_RAT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P06767|TKN1_RAT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P01256|CALCA_RAT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P10354|CMGA_RAT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graphicFrame>
        <p:nvGraphicFramePr>
          <p:cNvPr id="1608" name="Google Shape;1608;p43"/>
          <p:cNvGraphicFramePr/>
          <p:nvPr/>
        </p:nvGraphicFramePr>
        <p:xfrm>
          <a:off x="3305175" y="491500"/>
          <a:ext cx="3000000" cy="3000000"/>
        </p:xfrm>
        <a:graphic>
          <a:graphicData uri="http://schemas.openxmlformats.org/drawingml/2006/table">
            <a:tbl>
              <a:tblPr>
                <a:noFill/>
                <a:tableStyleId>{14116F08-AD36-4FCE-A686-9AD254547B17}</a:tableStyleId>
              </a:tblPr>
              <a:tblGrid>
                <a:gridCol w="1981200"/>
              </a:tblGrid>
              <a:tr h="304800">
                <a:tc>
                  <a:txBody>
                    <a:bodyPr/>
                    <a:lstStyle/>
                    <a:p>
                      <a:pPr indent="0" lvl="0" marL="0" rtl="0" algn="ctr">
                        <a:lnSpc>
                          <a:spcPct val="115000"/>
                        </a:lnSpc>
                        <a:spcBef>
                          <a:spcPts val="0"/>
                        </a:spcBef>
                        <a:spcAft>
                          <a:spcPts val="0"/>
                        </a:spcAft>
                        <a:buNone/>
                      </a:pPr>
                      <a:r>
                        <a:rPr lang="en"/>
                        <a:t>B vs. M</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P01257|CALC_RAT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P06767|TKN1_RAT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P01026|CO3_RAT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O35314|SCG1_RAT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P04094|PENK_RAT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P13589|PACA_RAT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P10093|CALCB_RAT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P18292|THRB_RAT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P08934|KNG1_RAT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graphicFrame>
        <p:nvGraphicFramePr>
          <p:cNvPr id="1609" name="Google Shape;1609;p43"/>
          <p:cNvGraphicFramePr/>
          <p:nvPr/>
        </p:nvGraphicFramePr>
        <p:xfrm>
          <a:off x="5857000" y="491500"/>
          <a:ext cx="3000000" cy="3000000"/>
        </p:xfrm>
        <a:graphic>
          <a:graphicData uri="http://schemas.openxmlformats.org/drawingml/2006/table">
            <a:tbl>
              <a:tblPr>
                <a:noFill/>
                <a:tableStyleId>{14116F08-AD36-4FCE-A686-9AD254547B17}</a:tableStyleId>
              </a:tblPr>
              <a:tblGrid>
                <a:gridCol w="1857375"/>
              </a:tblGrid>
              <a:tr h="304800">
                <a:tc>
                  <a:txBody>
                    <a:bodyPr/>
                    <a:lstStyle/>
                    <a:p>
                      <a:pPr indent="0" lvl="0" marL="0" rtl="0" algn="ctr">
                        <a:lnSpc>
                          <a:spcPct val="115000"/>
                        </a:lnSpc>
                        <a:spcBef>
                          <a:spcPts val="0"/>
                        </a:spcBef>
                        <a:spcAft>
                          <a:spcPts val="0"/>
                        </a:spcAft>
                        <a:buNone/>
                      </a:pPr>
                      <a:r>
                        <a:rPr lang="en"/>
                        <a:t>L vs. G</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P14480|FIBB_RAT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O35314|SCG1_RAT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P18292|THRB_RAT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P31394|PROC_RAT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P01048|KNT1_RAT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P07808|NPY_RAT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P20156|VGF_RAT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P08934|KNG1_RAT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P10354|CMGA_RAT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graphicFrame>
        <p:nvGraphicFramePr>
          <p:cNvPr id="1614" name="Google Shape;1614;p44"/>
          <p:cNvGraphicFramePr/>
          <p:nvPr/>
        </p:nvGraphicFramePr>
        <p:xfrm>
          <a:off x="3295950" y="1687825"/>
          <a:ext cx="3000000" cy="3000000"/>
        </p:xfrm>
        <a:graphic>
          <a:graphicData uri="http://schemas.openxmlformats.org/drawingml/2006/table">
            <a:tbl>
              <a:tblPr>
                <a:noFill/>
                <a:tableStyleId>{14116F08-AD36-4FCE-A686-9AD254547B17}</a:tableStyleId>
              </a:tblPr>
              <a:tblGrid>
                <a:gridCol w="1962150"/>
              </a:tblGrid>
              <a:tr h="304800">
                <a:tc>
                  <a:txBody>
                    <a:bodyPr/>
                    <a:lstStyle/>
                    <a:p>
                      <a:pPr indent="0" lvl="0" marL="0" rtl="0" algn="ctr">
                        <a:lnSpc>
                          <a:spcPct val="115000"/>
                        </a:lnSpc>
                        <a:spcBef>
                          <a:spcPts val="0"/>
                        </a:spcBef>
                        <a:spcAft>
                          <a:spcPts val="0"/>
                        </a:spcAft>
                        <a:buNone/>
                      </a:pPr>
                      <a:r>
                        <a:rPr lang="en"/>
                        <a:t>H vs. M vs. A vs. G</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6700">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66700">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66700">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66700">
                <a:tc>
                  <a:txBody>
                    <a:bodyPr/>
                    <a:lstStyle/>
                    <a:p>
                      <a:pPr indent="0" lvl="0" marL="0" rtl="0" algn="ctr">
                        <a:lnSpc>
                          <a:spcPct val="115000"/>
                        </a:lnSpc>
                        <a:spcBef>
                          <a:spcPts val="0"/>
                        </a:spcBef>
                        <a:spcAft>
                          <a:spcPts val="0"/>
                        </a:spcAft>
                        <a:buNone/>
                      </a:pPr>
                      <a:r>
                        <a:rPr lang="en" sz="1200"/>
                        <a:t>P18292|THRB_RAT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66700">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graphicFrame>
        <p:nvGraphicFramePr>
          <p:cNvPr id="1619" name="Google Shape;1619;p45"/>
          <p:cNvGraphicFramePr/>
          <p:nvPr/>
        </p:nvGraphicFramePr>
        <p:xfrm>
          <a:off x="365050" y="687700"/>
          <a:ext cx="3000000" cy="3000000"/>
        </p:xfrm>
        <a:graphic>
          <a:graphicData uri="http://schemas.openxmlformats.org/drawingml/2006/table">
            <a:tbl>
              <a:tblPr>
                <a:noFill/>
                <a:tableStyleId>{14116F08-AD36-4FCE-A686-9AD254547B17}</a:tableStyleId>
              </a:tblPr>
              <a:tblGrid>
                <a:gridCol w="1847850"/>
              </a:tblGrid>
              <a:tr h="304800">
                <a:tc>
                  <a:txBody>
                    <a:bodyPr/>
                    <a:lstStyle/>
                    <a:p>
                      <a:pPr indent="0" lvl="0" marL="0" rtl="0" algn="ctr">
                        <a:lnSpc>
                          <a:spcPct val="115000"/>
                        </a:lnSpc>
                        <a:spcBef>
                          <a:spcPts val="0"/>
                        </a:spcBef>
                        <a:spcAft>
                          <a:spcPts val="0"/>
                        </a:spcAft>
                        <a:buNone/>
                      </a:pPr>
                      <a:r>
                        <a:rPr lang="en"/>
                        <a:t>H vs. J</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P01257|CALC_RAT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P06767|TKN1_RAT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P18292|THRB_RAT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P07808|NPY_RAT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P13589|PACA_RAT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P31394|PROC_RAT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graphicFrame>
        <p:nvGraphicFramePr>
          <p:cNvPr id="1620" name="Google Shape;1620;p45"/>
          <p:cNvGraphicFramePr/>
          <p:nvPr/>
        </p:nvGraphicFramePr>
        <p:xfrm>
          <a:off x="2495800" y="687700"/>
          <a:ext cx="3000000" cy="3000000"/>
        </p:xfrm>
        <a:graphic>
          <a:graphicData uri="http://schemas.openxmlformats.org/drawingml/2006/table">
            <a:tbl>
              <a:tblPr>
                <a:noFill/>
                <a:tableStyleId>{14116F08-AD36-4FCE-A686-9AD254547B17}</a:tableStyleId>
              </a:tblPr>
              <a:tblGrid>
                <a:gridCol w="1752600"/>
              </a:tblGrid>
              <a:tr h="304800">
                <a:tc>
                  <a:txBody>
                    <a:bodyPr/>
                    <a:lstStyle/>
                    <a:p>
                      <a:pPr indent="0" lvl="0" marL="0" rtl="0" algn="ctr">
                        <a:lnSpc>
                          <a:spcPct val="115000"/>
                        </a:lnSpc>
                        <a:spcBef>
                          <a:spcPts val="0"/>
                        </a:spcBef>
                        <a:spcAft>
                          <a:spcPts val="0"/>
                        </a:spcAft>
                        <a:buNone/>
                      </a:pPr>
                      <a:r>
                        <a:rPr lang="en"/>
                        <a:t>M vs. F</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P20156|VGF_RAT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P06767|TKN1_RAT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P18292|THRB_RAT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P01026|CO3_RAT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P01256|CALCA_RAT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O35314|SCG1_RAT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P04094|PENK_RAT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P13589|PACA_RAT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P07808|NPY_RAT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P08934|KNG1_RAT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graphicFrame>
        <p:nvGraphicFramePr>
          <p:cNvPr id="1621" name="Google Shape;1621;p45"/>
          <p:cNvGraphicFramePr/>
          <p:nvPr/>
        </p:nvGraphicFramePr>
        <p:xfrm>
          <a:off x="4614175" y="687700"/>
          <a:ext cx="3000000" cy="3000000"/>
        </p:xfrm>
        <a:graphic>
          <a:graphicData uri="http://schemas.openxmlformats.org/drawingml/2006/table">
            <a:tbl>
              <a:tblPr>
                <a:noFill/>
                <a:tableStyleId>{14116F08-AD36-4FCE-A686-9AD254547B17}</a:tableStyleId>
              </a:tblPr>
              <a:tblGrid>
                <a:gridCol w="1847850"/>
              </a:tblGrid>
              <a:tr h="304800">
                <a:tc>
                  <a:txBody>
                    <a:bodyPr/>
                    <a:lstStyle/>
                    <a:p>
                      <a:pPr indent="0" lvl="0" marL="0" rtl="0" algn="ctr">
                        <a:lnSpc>
                          <a:spcPct val="115000"/>
                        </a:lnSpc>
                        <a:spcBef>
                          <a:spcPts val="0"/>
                        </a:spcBef>
                        <a:spcAft>
                          <a:spcPts val="0"/>
                        </a:spcAft>
                        <a:buNone/>
                      </a:pPr>
                      <a:r>
                        <a:rPr lang="en"/>
                        <a:t>A vs. E</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P01257|CALC_RAT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85750">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P20156|VGF_RAT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P06767|TKN1_RAT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P07808|NPY_RAT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O35314|SCG1_RAT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P13589|PACA_RAT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P31394|PROC_RAT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graphicFrame>
        <p:nvGraphicFramePr>
          <p:cNvPr id="1622" name="Google Shape;1622;p45"/>
          <p:cNvGraphicFramePr/>
          <p:nvPr/>
        </p:nvGraphicFramePr>
        <p:xfrm>
          <a:off x="6772325" y="687700"/>
          <a:ext cx="3000000" cy="3000000"/>
        </p:xfrm>
        <a:graphic>
          <a:graphicData uri="http://schemas.openxmlformats.org/drawingml/2006/table">
            <a:tbl>
              <a:tblPr>
                <a:noFill/>
                <a:tableStyleId>{14116F08-AD36-4FCE-A686-9AD254547B17}</a:tableStyleId>
              </a:tblPr>
              <a:tblGrid>
                <a:gridCol w="1847850"/>
              </a:tblGrid>
              <a:tr h="304800">
                <a:tc>
                  <a:txBody>
                    <a:bodyPr/>
                    <a:lstStyle/>
                    <a:p>
                      <a:pPr indent="0" lvl="0" marL="0" rtl="0" algn="ctr">
                        <a:lnSpc>
                          <a:spcPct val="115000"/>
                        </a:lnSpc>
                        <a:spcBef>
                          <a:spcPts val="0"/>
                        </a:spcBef>
                        <a:spcAft>
                          <a:spcPts val="0"/>
                        </a:spcAft>
                        <a:buNone/>
                      </a:pPr>
                      <a:r>
                        <a:rPr lang="en"/>
                        <a:t>G vs. C</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P01257|CALC_RAT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P07808|NPY_RAT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P01256|CALCA_RAT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O35314|SCG1_RAT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graphicFrame>
        <p:nvGraphicFramePr>
          <p:cNvPr id="1627" name="Google Shape;1627;p46"/>
          <p:cNvGraphicFramePr/>
          <p:nvPr/>
        </p:nvGraphicFramePr>
        <p:xfrm>
          <a:off x="1169425" y="642425"/>
          <a:ext cx="3000000" cy="3000000"/>
        </p:xfrm>
        <a:graphic>
          <a:graphicData uri="http://schemas.openxmlformats.org/drawingml/2006/table">
            <a:tbl>
              <a:tblPr>
                <a:noFill/>
                <a:tableStyleId>{14116F08-AD36-4FCE-A686-9AD254547B17}</a:tableStyleId>
              </a:tblPr>
              <a:tblGrid>
                <a:gridCol w="1924050"/>
              </a:tblGrid>
              <a:tr h="304800">
                <a:tc>
                  <a:txBody>
                    <a:bodyPr/>
                    <a:lstStyle/>
                    <a:p>
                      <a:pPr indent="0" lvl="0" marL="0" rtl="0" algn="ctr">
                        <a:lnSpc>
                          <a:spcPct val="115000"/>
                        </a:lnSpc>
                        <a:spcBef>
                          <a:spcPts val="0"/>
                        </a:spcBef>
                        <a:spcAft>
                          <a:spcPts val="0"/>
                        </a:spcAft>
                        <a:buNone/>
                      </a:pPr>
                      <a:r>
                        <a:rPr lang="en"/>
                        <a:t>K vs. E</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P14480|FIBB_RAT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P01257|CALC_RAT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P01256|CALCA_RAT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P06767|TKN1_RAT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P10093|CALCB_RAT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O35314|SCG1_RAT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P10354|CMGA_RAT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P31394|PROC_RAT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P01283|VIP_RAT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graphicFrame>
        <p:nvGraphicFramePr>
          <p:cNvPr id="1628" name="Google Shape;1628;p46"/>
          <p:cNvGraphicFramePr/>
          <p:nvPr/>
        </p:nvGraphicFramePr>
        <p:xfrm>
          <a:off x="3610300" y="642425"/>
          <a:ext cx="3000000" cy="3000000"/>
        </p:xfrm>
        <a:graphic>
          <a:graphicData uri="http://schemas.openxmlformats.org/drawingml/2006/table">
            <a:tbl>
              <a:tblPr>
                <a:noFill/>
                <a:tableStyleId>{14116F08-AD36-4FCE-A686-9AD254547B17}</a:tableStyleId>
              </a:tblPr>
              <a:tblGrid>
                <a:gridCol w="1828800"/>
              </a:tblGrid>
              <a:tr h="304800">
                <a:tc>
                  <a:txBody>
                    <a:bodyPr/>
                    <a:lstStyle/>
                    <a:p>
                      <a:pPr indent="0" lvl="0" marL="0" rtl="0" algn="ctr">
                        <a:lnSpc>
                          <a:spcPct val="115000"/>
                        </a:lnSpc>
                        <a:spcBef>
                          <a:spcPts val="0"/>
                        </a:spcBef>
                        <a:spcAft>
                          <a:spcPts val="0"/>
                        </a:spcAft>
                        <a:buNone/>
                      </a:pPr>
                      <a:r>
                        <a:rPr lang="en"/>
                        <a:t>K vs. C</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P14480|FIBB_RAT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P01048|KNT1_RAT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P01257|CALC_RAT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P01256|CALCA_RAT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P06767|TKN1_RAT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P10093|CALCB_RAT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O35314|SCG1_RAT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graphicFrame>
        <p:nvGraphicFramePr>
          <p:cNvPr id="1629" name="Google Shape;1629;p46"/>
          <p:cNvGraphicFramePr/>
          <p:nvPr/>
        </p:nvGraphicFramePr>
        <p:xfrm>
          <a:off x="5955925" y="642425"/>
          <a:ext cx="3000000" cy="3000000"/>
        </p:xfrm>
        <a:graphic>
          <a:graphicData uri="http://schemas.openxmlformats.org/drawingml/2006/table">
            <a:tbl>
              <a:tblPr>
                <a:noFill/>
                <a:tableStyleId>{14116F08-AD36-4FCE-A686-9AD254547B17}</a:tableStyleId>
              </a:tblPr>
              <a:tblGrid>
                <a:gridCol w="1924050"/>
              </a:tblGrid>
              <a:tr h="304800">
                <a:tc>
                  <a:txBody>
                    <a:bodyPr/>
                    <a:lstStyle/>
                    <a:p>
                      <a:pPr indent="0" lvl="0" marL="0" rtl="0" algn="ctr">
                        <a:lnSpc>
                          <a:spcPct val="115000"/>
                        </a:lnSpc>
                        <a:spcBef>
                          <a:spcPts val="0"/>
                        </a:spcBef>
                        <a:spcAft>
                          <a:spcPts val="0"/>
                        </a:spcAft>
                        <a:buNone/>
                      </a:pPr>
                      <a:r>
                        <a:rPr lang="en"/>
                        <a:t>K vs. E vs. C</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1200"/>
                        <a:t>P14480|FIBB_RAT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1200"/>
                        <a:t>P06399|FIBA_RAT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P10362|SCG2_RAT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Q9QXU9|PCS1N_RAT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P01256|CALCA_RAT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P06767|TKN1_RAT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P10093|CALCB_RAT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b="1" lang="en" sz="1200"/>
                        <a:t>O35314|SCG1_RAT</a:t>
                      </a:r>
                      <a:endParaRPr b="1"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r>
              <a:tr h="257175">
                <a:tc>
                  <a:txBody>
                    <a:bodyPr/>
                    <a:lstStyle/>
                    <a:p>
                      <a:pPr indent="0" lvl="0" marL="0" rtl="0" algn="ctr">
                        <a:lnSpc>
                          <a:spcPct val="115000"/>
                        </a:lnSpc>
                        <a:spcBef>
                          <a:spcPts val="0"/>
                        </a:spcBef>
                        <a:spcAft>
                          <a:spcPts val="0"/>
                        </a:spcAft>
                        <a:buNone/>
                      </a:pPr>
                      <a:r>
                        <a:rPr lang="en" sz="1200"/>
                        <a:t>P60042|SMS_RAT</a:t>
                      </a:r>
                      <a:endParaRPr sz="120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47"/>
          <p:cNvSpPr txBox="1"/>
          <p:nvPr/>
        </p:nvSpPr>
        <p:spPr>
          <a:xfrm>
            <a:off x="954825" y="450400"/>
            <a:ext cx="6197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1: Naive vs SNI at the same time course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 vs H</a:t>
            </a:r>
            <a:endParaRPr/>
          </a:p>
          <a:p>
            <a:pPr indent="-317500" lvl="0" marL="457200" rtl="0" algn="l">
              <a:spcBef>
                <a:spcPts val="0"/>
              </a:spcBef>
              <a:spcAft>
                <a:spcPts val="0"/>
              </a:spcAft>
              <a:buSzPts val="1400"/>
              <a:buChar char="-"/>
            </a:pPr>
            <a:r>
              <a:rPr lang="en"/>
              <a:t>B vs M</a:t>
            </a:r>
            <a:endParaRPr/>
          </a:p>
          <a:p>
            <a:pPr indent="-317500" lvl="0" marL="457200" rtl="0" algn="l">
              <a:spcBef>
                <a:spcPts val="0"/>
              </a:spcBef>
              <a:spcAft>
                <a:spcPts val="0"/>
              </a:spcAft>
              <a:buSzPts val="1400"/>
              <a:buChar char="-"/>
            </a:pPr>
            <a:r>
              <a:rPr lang="en"/>
              <a:t>I vs A</a:t>
            </a:r>
            <a:endParaRPr/>
          </a:p>
          <a:p>
            <a:pPr indent="-317500" lvl="0" marL="457200" rtl="0" algn="l">
              <a:spcBef>
                <a:spcPts val="0"/>
              </a:spcBef>
              <a:spcAft>
                <a:spcPts val="0"/>
              </a:spcAft>
              <a:buSzPts val="1400"/>
              <a:buChar char="-"/>
            </a:pPr>
            <a:r>
              <a:rPr lang="en"/>
              <a:t>L vs G</a:t>
            </a:r>
            <a:endParaRPr/>
          </a:p>
        </p:txBody>
      </p:sp>
      <p:pic>
        <p:nvPicPr>
          <p:cNvPr id="1635" name="Google Shape;1635;p47"/>
          <p:cNvPicPr preferRelativeResize="0"/>
          <p:nvPr/>
        </p:nvPicPr>
        <p:blipFill rotWithShape="1">
          <a:blip r:embed="rId3">
            <a:alphaModFix/>
          </a:blip>
          <a:srcRect b="33182" l="0" r="-2176" t="-2863"/>
          <a:stretch/>
        </p:blipFill>
        <p:spPr>
          <a:xfrm>
            <a:off x="1208325" y="1012725"/>
            <a:ext cx="4692026" cy="1410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48"/>
          <p:cNvSpPr txBox="1"/>
          <p:nvPr/>
        </p:nvSpPr>
        <p:spPr>
          <a:xfrm>
            <a:off x="954825" y="450400"/>
            <a:ext cx="619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1: Naive vs SNI at the same time course</a:t>
            </a:r>
            <a:endParaRPr/>
          </a:p>
          <a:p>
            <a:pPr indent="-317500" lvl="0" marL="457200" rtl="0" algn="l">
              <a:spcBef>
                <a:spcPts val="0"/>
              </a:spcBef>
              <a:spcAft>
                <a:spcPts val="0"/>
              </a:spcAft>
              <a:buSzPts val="1400"/>
              <a:buChar char="-"/>
            </a:pPr>
            <a:r>
              <a:rPr lang="en"/>
              <a:t>D vs H </a:t>
            </a:r>
            <a:endParaRPr/>
          </a:p>
          <a:p>
            <a:pPr indent="0" lvl="0" marL="0" rtl="0" algn="l">
              <a:spcBef>
                <a:spcPts val="0"/>
              </a:spcBef>
              <a:spcAft>
                <a:spcPts val="0"/>
              </a:spcAft>
              <a:buNone/>
            </a:pPr>
            <a:r>
              <a:t/>
            </a:r>
            <a:endParaRPr/>
          </a:p>
        </p:txBody>
      </p:sp>
      <p:pic>
        <p:nvPicPr>
          <p:cNvPr id="1641" name="Google Shape;1641;p48"/>
          <p:cNvPicPr preferRelativeResize="0"/>
          <p:nvPr/>
        </p:nvPicPr>
        <p:blipFill rotWithShape="1">
          <a:blip r:embed="rId3">
            <a:alphaModFix/>
          </a:blip>
          <a:srcRect b="33182" l="0" r="75507" t="-2863"/>
          <a:stretch/>
        </p:blipFill>
        <p:spPr>
          <a:xfrm>
            <a:off x="7333825" y="594075"/>
            <a:ext cx="1124724" cy="1410374"/>
          </a:xfrm>
          <a:prstGeom prst="rect">
            <a:avLst/>
          </a:prstGeom>
          <a:noFill/>
          <a:ln>
            <a:noFill/>
          </a:ln>
        </p:spPr>
      </p:pic>
      <p:pic>
        <p:nvPicPr>
          <p:cNvPr id="1642" name="Google Shape;1642;p48"/>
          <p:cNvPicPr preferRelativeResize="0"/>
          <p:nvPr/>
        </p:nvPicPr>
        <p:blipFill>
          <a:blip r:embed="rId4">
            <a:alphaModFix/>
          </a:blip>
          <a:stretch>
            <a:fillRect/>
          </a:stretch>
        </p:blipFill>
        <p:spPr>
          <a:xfrm>
            <a:off x="152400" y="1434100"/>
            <a:ext cx="7029024" cy="32380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a:p>
            <a:pPr indent="0" lvl="0" marL="0" rtl="0" algn="l">
              <a:spcBef>
                <a:spcPts val="0"/>
              </a:spcBef>
              <a:spcAft>
                <a:spcPts val="0"/>
              </a:spcAft>
              <a:buNone/>
            </a:pPr>
            <a:r>
              <a:t/>
            </a:r>
            <a:endParaRPr/>
          </a:p>
        </p:txBody>
      </p:sp>
      <p:sp>
        <p:nvSpPr>
          <p:cNvPr id="1473" name="Google Shape;1473;p31"/>
          <p:cNvSpPr txBox="1"/>
          <p:nvPr>
            <p:ph idx="1" type="body"/>
          </p:nvPr>
        </p:nvSpPr>
        <p:spPr>
          <a:xfrm>
            <a:off x="311700" y="1152475"/>
            <a:ext cx="8520600" cy="369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Intro </a:t>
            </a:r>
            <a:r>
              <a:rPr lang="en"/>
              <a:t>Background(project goal, 4 test)</a:t>
            </a:r>
            <a:endParaRPr/>
          </a:p>
          <a:p>
            <a:pPr indent="-342900" lvl="0" marL="457200" rtl="0" algn="l">
              <a:spcBef>
                <a:spcPts val="0"/>
              </a:spcBef>
              <a:spcAft>
                <a:spcPts val="0"/>
              </a:spcAft>
              <a:buSzPts val="1800"/>
              <a:buAutoNum type="arabicPeriod"/>
            </a:pPr>
            <a:r>
              <a:rPr lang="en"/>
              <a:t>Data properties (correlation, Missing）</a:t>
            </a:r>
            <a:endParaRPr/>
          </a:p>
          <a:p>
            <a:pPr indent="-342900" lvl="0" marL="457200" rtl="0" algn="l">
              <a:spcBef>
                <a:spcPts val="0"/>
              </a:spcBef>
              <a:spcAft>
                <a:spcPts val="0"/>
              </a:spcAft>
              <a:buSzPts val="1800"/>
              <a:buAutoNum type="arabicPeriod"/>
            </a:pPr>
            <a:r>
              <a:rPr lang="en"/>
              <a:t>ANOVA principle </a:t>
            </a:r>
            <a:endParaRPr/>
          </a:p>
          <a:p>
            <a:pPr indent="-342900" lvl="0" marL="457200" rtl="0" algn="l">
              <a:spcBef>
                <a:spcPts val="0"/>
              </a:spcBef>
              <a:spcAft>
                <a:spcPts val="0"/>
              </a:spcAft>
              <a:buSzPts val="1800"/>
              <a:buAutoNum type="arabicPeriod"/>
            </a:pPr>
            <a:r>
              <a:rPr lang="en"/>
              <a:t>Check ANOVA Assumptions</a:t>
            </a:r>
            <a:endParaRPr/>
          </a:p>
          <a:p>
            <a:pPr indent="-342900" lvl="0" marL="457200" rtl="0" algn="l">
              <a:spcBef>
                <a:spcPts val="0"/>
              </a:spcBef>
              <a:spcAft>
                <a:spcPts val="0"/>
              </a:spcAft>
              <a:buSzPts val="1800"/>
              <a:buAutoNum type="arabicPeriod"/>
            </a:pPr>
            <a:r>
              <a:rPr lang="en"/>
              <a:t>ANOVA modeling process &amp; test cases</a:t>
            </a:r>
            <a:endParaRPr/>
          </a:p>
          <a:p>
            <a:pPr indent="-342900" lvl="0" marL="457200" rtl="0" algn="l">
              <a:spcBef>
                <a:spcPts val="0"/>
              </a:spcBef>
              <a:spcAft>
                <a:spcPts val="0"/>
              </a:spcAft>
              <a:buSzPts val="1800"/>
              <a:buAutoNum type="arabicPeriod"/>
            </a:pPr>
            <a:r>
              <a:rPr lang="en"/>
              <a:t>Analysis result (each protein in group)</a:t>
            </a:r>
            <a:endParaRPr/>
          </a:p>
          <a:p>
            <a:pPr indent="-342900" lvl="0" marL="457200" rtl="0" algn="l">
              <a:spcBef>
                <a:spcPts val="0"/>
              </a:spcBef>
              <a:spcAft>
                <a:spcPts val="0"/>
              </a:spcAft>
              <a:buSzPts val="1800"/>
              <a:buAutoNum type="arabicPeriod"/>
            </a:pPr>
            <a:r>
              <a:rPr lang="en"/>
              <a:t>Conclusion </a:t>
            </a:r>
            <a:endParaRPr/>
          </a:p>
          <a:p>
            <a:pPr indent="-342900" lvl="0" marL="457200" rtl="0" algn="l">
              <a:spcBef>
                <a:spcPts val="0"/>
              </a:spcBef>
              <a:spcAft>
                <a:spcPts val="0"/>
              </a:spcAft>
              <a:buSzPts val="1800"/>
              <a:buAutoNum type="arabicPeriod"/>
            </a:pPr>
            <a:r>
              <a:rPr lang="en"/>
              <a:t>Difficulties &amp; Improvement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pic>
        <p:nvPicPr>
          <p:cNvPr id="1647" name="Google Shape;1647;p49"/>
          <p:cNvPicPr preferRelativeResize="0"/>
          <p:nvPr/>
        </p:nvPicPr>
        <p:blipFill>
          <a:blip r:embed="rId3">
            <a:alphaModFix/>
          </a:blip>
          <a:stretch>
            <a:fillRect/>
          </a:stretch>
        </p:blipFill>
        <p:spPr>
          <a:xfrm>
            <a:off x="99750" y="956249"/>
            <a:ext cx="1891152" cy="3230999"/>
          </a:xfrm>
          <a:prstGeom prst="rect">
            <a:avLst/>
          </a:prstGeom>
          <a:noFill/>
          <a:ln>
            <a:noFill/>
          </a:ln>
        </p:spPr>
      </p:pic>
      <p:pic>
        <p:nvPicPr>
          <p:cNvPr id="1648" name="Google Shape;1648;p49"/>
          <p:cNvPicPr preferRelativeResize="0"/>
          <p:nvPr/>
        </p:nvPicPr>
        <p:blipFill>
          <a:blip r:embed="rId4">
            <a:alphaModFix/>
          </a:blip>
          <a:stretch>
            <a:fillRect/>
          </a:stretch>
        </p:blipFill>
        <p:spPr>
          <a:xfrm>
            <a:off x="1919150" y="1045350"/>
            <a:ext cx="7169449" cy="3332676"/>
          </a:xfrm>
          <a:prstGeom prst="rect">
            <a:avLst/>
          </a:prstGeom>
          <a:noFill/>
          <a:ln>
            <a:noFill/>
          </a:ln>
        </p:spPr>
      </p:pic>
      <p:sp>
        <p:nvSpPr>
          <p:cNvPr id="1649" name="Google Shape;1649;p49"/>
          <p:cNvSpPr txBox="1"/>
          <p:nvPr/>
        </p:nvSpPr>
        <p:spPr>
          <a:xfrm>
            <a:off x="99750" y="614250"/>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650" name="Google Shape;1650;p49"/>
          <p:cNvSpPr txBox="1"/>
          <p:nvPr/>
        </p:nvSpPr>
        <p:spPr>
          <a:xfrm>
            <a:off x="4288838" y="614250"/>
            <a:ext cx="275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50"/>
          <p:cNvSpPr txBox="1"/>
          <p:nvPr/>
        </p:nvSpPr>
        <p:spPr>
          <a:xfrm>
            <a:off x="954825" y="450400"/>
            <a:ext cx="619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1: Naive vs SNI at the same time course</a:t>
            </a:r>
            <a:endParaRPr/>
          </a:p>
          <a:p>
            <a:pPr indent="-317500" lvl="0" marL="457200" rtl="0" algn="l">
              <a:spcBef>
                <a:spcPts val="0"/>
              </a:spcBef>
              <a:spcAft>
                <a:spcPts val="0"/>
              </a:spcAft>
              <a:buSzPts val="1400"/>
              <a:buChar char="-"/>
            </a:pPr>
            <a:r>
              <a:rPr lang="en"/>
              <a:t>B vs M </a:t>
            </a:r>
            <a:endParaRPr/>
          </a:p>
          <a:p>
            <a:pPr indent="0" lvl="0" marL="0" rtl="0" algn="l">
              <a:spcBef>
                <a:spcPts val="0"/>
              </a:spcBef>
              <a:spcAft>
                <a:spcPts val="0"/>
              </a:spcAft>
              <a:buNone/>
            </a:pPr>
            <a:r>
              <a:t/>
            </a:r>
            <a:endParaRPr/>
          </a:p>
        </p:txBody>
      </p:sp>
      <p:pic>
        <p:nvPicPr>
          <p:cNvPr id="1656" name="Google Shape;1656;p50"/>
          <p:cNvPicPr preferRelativeResize="0"/>
          <p:nvPr/>
        </p:nvPicPr>
        <p:blipFill rotWithShape="1">
          <a:blip r:embed="rId3">
            <a:alphaModFix/>
          </a:blip>
          <a:srcRect b="29428" l="23539" r="51967" t="14624"/>
          <a:stretch/>
        </p:blipFill>
        <p:spPr>
          <a:xfrm>
            <a:off x="6955325" y="1200625"/>
            <a:ext cx="1124724" cy="1132400"/>
          </a:xfrm>
          <a:prstGeom prst="rect">
            <a:avLst/>
          </a:prstGeom>
          <a:noFill/>
          <a:ln>
            <a:noFill/>
          </a:ln>
        </p:spPr>
      </p:pic>
      <p:pic>
        <p:nvPicPr>
          <p:cNvPr id="1657" name="Google Shape;1657;p50"/>
          <p:cNvPicPr preferRelativeResize="0"/>
          <p:nvPr/>
        </p:nvPicPr>
        <p:blipFill>
          <a:blip r:embed="rId4">
            <a:alphaModFix/>
          </a:blip>
          <a:stretch>
            <a:fillRect/>
          </a:stretch>
        </p:blipFill>
        <p:spPr>
          <a:xfrm>
            <a:off x="152400" y="1434100"/>
            <a:ext cx="6650525" cy="3063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pic>
        <p:nvPicPr>
          <p:cNvPr id="1662" name="Google Shape;1662;p51"/>
          <p:cNvPicPr preferRelativeResize="0"/>
          <p:nvPr/>
        </p:nvPicPr>
        <p:blipFill>
          <a:blip r:embed="rId3">
            <a:alphaModFix/>
          </a:blip>
          <a:stretch>
            <a:fillRect/>
          </a:stretch>
        </p:blipFill>
        <p:spPr>
          <a:xfrm>
            <a:off x="99750" y="1045350"/>
            <a:ext cx="2008900" cy="3432175"/>
          </a:xfrm>
          <a:prstGeom prst="rect">
            <a:avLst/>
          </a:prstGeom>
          <a:noFill/>
          <a:ln>
            <a:noFill/>
          </a:ln>
        </p:spPr>
      </p:pic>
      <p:pic>
        <p:nvPicPr>
          <p:cNvPr id="1663" name="Google Shape;1663;p51"/>
          <p:cNvPicPr preferRelativeResize="0"/>
          <p:nvPr/>
        </p:nvPicPr>
        <p:blipFill>
          <a:blip r:embed="rId4">
            <a:alphaModFix/>
          </a:blip>
          <a:stretch>
            <a:fillRect/>
          </a:stretch>
        </p:blipFill>
        <p:spPr>
          <a:xfrm>
            <a:off x="2116621" y="1097238"/>
            <a:ext cx="7027379" cy="3328400"/>
          </a:xfrm>
          <a:prstGeom prst="rect">
            <a:avLst/>
          </a:prstGeom>
          <a:noFill/>
          <a:ln>
            <a:noFill/>
          </a:ln>
        </p:spPr>
      </p:pic>
      <p:sp>
        <p:nvSpPr>
          <p:cNvPr id="1664" name="Google Shape;1664;p51"/>
          <p:cNvSpPr txBox="1"/>
          <p:nvPr/>
        </p:nvSpPr>
        <p:spPr>
          <a:xfrm>
            <a:off x="254900" y="614250"/>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665" name="Google Shape;1665;p51"/>
          <p:cNvSpPr txBox="1"/>
          <p:nvPr/>
        </p:nvSpPr>
        <p:spPr>
          <a:xfrm>
            <a:off x="4144763" y="614250"/>
            <a:ext cx="275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52"/>
          <p:cNvSpPr txBox="1"/>
          <p:nvPr/>
        </p:nvSpPr>
        <p:spPr>
          <a:xfrm>
            <a:off x="954825" y="450400"/>
            <a:ext cx="619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1: Naive vs SNI at the same time course</a:t>
            </a:r>
            <a:endParaRPr/>
          </a:p>
          <a:p>
            <a:pPr indent="-317500" lvl="0" marL="457200" rtl="0" algn="l">
              <a:spcBef>
                <a:spcPts val="0"/>
              </a:spcBef>
              <a:spcAft>
                <a:spcPts val="0"/>
              </a:spcAft>
              <a:buSzPts val="1400"/>
              <a:buChar char="-"/>
            </a:pPr>
            <a:r>
              <a:rPr lang="en"/>
              <a:t>I vs A</a:t>
            </a:r>
            <a:endParaRPr/>
          </a:p>
          <a:p>
            <a:pPr indent="0" lvl="0" marL="0" rtl="0" algn="l">
              <a:spcBef>
                <a:spcPts val="0"/>
              </a:spcBef>
              <a:spcAft>
                <a:spcPts val="0"/>
              </a:spcAft>
              <a:buNone/>
            </a:pPr>
            <a:r>
              <a:t/>
            </a:r>
            <a:endParaRPr/>
          </a:p>
        </p:txBody>
      </p:sp>
      <p:pic>
        <p:nvPicPr>
          <p:cNvPr id="1671" name="Google Shape;1671;p52"/>
          <p:cNvPicPr preferRelativeResize="0"/>
          <p:nvPr/>
        </p:nvPicPr>
        <p:blipFill rotWithShape="1">
          <a:blip r:embed="rId3">
            <a:alphaModFix/>
          </a:blip>
          <a:srcRect b="34323" l="51394" r="24112" t="13733"/>
          <a:stretch/>
        </p:blipFill>
        <p:spPr>
          <a:xfrm>
            <a:off x="7360700" y="1191600"/>
            <a:ext cx="1124724" cy="1051351"/>
          </a:xfrm>
          <a:prstGeom prst="rect">
            <a:avLst/>
          </a:prstGeom>
          <a:noFill/>
          <a:ln>
            <a:noFill/>
          </a:ln>
        </p:spPr>
      </p:pic>
      <p:pic>
        <p:nvPicPr>
          <p:cNvPr id="1672" name="Google Shape;1672;p52"/>
          <p:cNvPicPr preferRelativeResize="0"/>
          <p:nvPr/>
        </p:nvPicPr>
        <p:blipFill>
          <a:blip r:embed="rId4">
            <a:alphaModFix/>
          </a:blip>
          <a:stretch>
            <a:fillRect/>
          </a:stretch>
        </p:blipFill>
        <p:spPr>
          <a:xfrm>
            <a:off x="152400" y="1434100"/>
            <a:ext cx="7055900" cy="32504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pic>
        <p:nvPicPr>
          <p:cNvPr id="1677" name="Google Shape;1677;p53"/>
          <p:cNvPicPr preferRelativeResize="0"/>
          <p:nvPr/>
        </p:nvPicPr>
        <p:blipFill>
          <a:blip r:embed="rId3">
            <a:alphaModFix/>
          </a:blip>
          <a:stretch>
            <a:fillRect/>
          </a:stretch>
        </p:blipFill>
        <p:spPr>
          <a:xfrm>
            <a:off x="133000" y="1189437"/>
            <a:ext cx="1967975" cy="3362287"/>
          </a:xfrm>
          <a:prstGeom prst="rect">
            <a:avLst/>
          </a:prstGeom>
          <a:noFill/>
          <a:ln>
            <a:noFill/>
          </a:ln>
        </p:spPr>
      </p:pic>
      <p:pic>
        <p:nvPicPr>
          <p:cNvPr id="1678" name="Google Shape;1678;p53"/>
          <p:cNvPicPr preferRelativeResize="0"/>
          <p:nvPr/>
        </p:nvPicPr>
        <p:blipFill>
          <a:blip r:embed="rId4">
            <a:alphaModFix/>
          </a:blip>
          <a:stretch>
            <a:fillRect/>
          </a:stretch>
        </p:blipFill>
        <p:spPr>
          <a:xfrm>
            <a:off x="2233975" y="1189425"/>
            <a:ext cx="6982676" cy="2100350"/>
          </a:xfrm>
          <a:prstGeom prst="rect">
            <a:avLst/>
          </a:prstGeom>
          <a:noFill/>
          <a:ln>
            <a:noFill/>
          </a:ln>
        </p:spPr>
      </p:pic>
      <p:sp>
        <p:nvSpPr>
          <p:cNvPr id="1679" name="Google Shape;1679;p53"/>
          <p:cNvSpPr txBox="1"/>
          <p:nvPr/>
        </p:nvSpPr>
        <p:spPr>
          <a:xfrm>
            <a:off x="254900" y="680750"/>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680" name="Google Shape;1680;p53"/>
          <p:cNvSpPr txBox="1"/>
          <p:nvPr/>
        </p:nvSpPr>
        <p:spPr>
          <a:xfrm>
            <a:off x="4109250" y="75832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54"/>
          <p:cNvSpPr txBox="1"/>
          <p:nvPr/>
        </p:nvSpPr>
        <p:spPr>
          <a:xfrm>
            <a:off x="954825" y="450400"/>
            <a:ext cx="619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1: Naive vs SNI at the same time course</a:t>
            </a:r>
            <a:endParaRPr/>
          </a:p>
          <a:p>
            <a:pPr indent="-317500" lvl="0" marL="457200" rtl="0" algn="l">
              <a:spcBef>
                <a:spcPts val="0"/>
              </a:spcBef>
              <a:spcAft>
                <a:spcPts val="0"/>
              </a:spcAft>
              <a:buSzPts val="1400"/>
              <a:buChar char="-"/>
            </a:pPr>
            <a:r>
              <a:rPr lang="en"/>
              <a:t>L vs G</a:t>
            </a:r>
            <a:endParaRPr/>
          </a:p>
          <a:p>
            <a:pPr indent="0" lvl="0" marL="0" rtl="0" algn="l">
              <a:spcBef>
                <a:spcPts val="0"/>
              </a:spcBef>
              <a:spcAft>
                <a:spcPts val="0"/>
              </a:spcAft>
              <a:buNone/>
            </a:pPr>
            <a:r>
              <a:t/>
            </a:r>
            <a:endParaRPr/>
          </a:p>
        </p:txBody>
      </p:sp>
      <p:pic>
        <p:nvPicPr>
          <p:cNvPr id="1686" name="Google Shape;1686;p54"/>
          <p:cNvPicPr preferRelativeResize="0"/>
          <p:nvPr/>
        </p:nvPicPr>
        <p:blipFill rotWithShape="1">
          <a:blip r:embed="rId3">
            <a:alphaModFix/>
          </a:blip>
          <a:srcRect b="33179" l="76697" r="-1190" t="11824"/>
          <a:stretch/>
        </p:blipFill>
        <p:spPr>
          <a:xfrm>
            <a:off x="6901275" y="868600"/>
            <a:ext cx="1124724" cy="1113125"/>
          </a:xfrm>
          <a:prstGeom prst="rect">
            <a:avLst/>
          </a:prstGeom>
          <a:noFill/>
          <a:ln>
            <a:noFill/>
          </a:ln>
        </p:spPr>
      </p:pic>
      <p:pic>
        <p:nvPicPr>
          <p:cNvPr id="1687" name="Google Shape;1687;p54"/>
          <p:cNvPicPr preferRelativeResize="0"/>
          <p:nvPr/>
        </p:nvPicPr>
        <p:blipFill>
          <a:blip r:embed="rId4">
            <a:alphaModFix/>
          </a:blip>
          <a:stretch>
            <a:fillRect/>
          </a:stretch>
        </p:blipFill>
        <p:spPr>
          <a:xfrm>
            <a:off x="152400" y="1434100"/>
            <a:ext cx="6596475" cy="30388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pic>
        <p:nvPicPr>
          <p:cNvPr id="1692" name="Google Shape;1692;p55"/>
          <p:cNvPicPr preferRelativeResize="0"/>
          <p:nvPr/>
        </p:nvPicPr>
        <p:blipFill>
          <a:blip r:embed="rId3">
            <a:alphaModFix/>
          </a:blip>
          <a:stretch>
            <a:fillRect/>
          </a:stretch>
        </p:blipFill>
        <p:spPr>
          <a:xfrm>
            <a:off x="52675" y="975175"/>
            <a:ext cx="2119725" cy="3621530"/>
          </a:xfrm>
          <a:prstGeom prst="rect">
            <a:avLst/>
          </a:prstGeom>
          <a:noFill/>
          <a:ln>
            <a:noFill/>
          </a:ln>
        </p:spPr>
      </p:pic>
      <p:pic>
        <p:nvPicPr>
          <p:cNvPr id="1693" name="Google Shape;1693;p55"/>
          <p:cNvPicPr preferRelativeResize="0"/>
          <p:nvPr/>
        </p:nvPicPr>
        <p:blipFill>
          <a:blip r:embed="rId4">
            <a:alphaModFix/>
          </a:blip>
          <a:stretch>
            <a:fillRect/>
          </a:stretch>
        </p:blipFill>
        <p:spPr>
          <a:xfrm>
            <a:off x="2083725" y="1029750"/>
            <a:ext cx="7118024" cy="3148775"/>
          </a:xfrm>
          <a:prstGeom prst="rect">
            <a:avLst/>
          </a:prstGeom>
          <a:noFill/>
          <a:ln>
            <a:noFill/>
          </a:ln>
        </p:spPr>
      </p:pic>
      <p:sp>
        <p:nvSpPr>
          <p:cNvPr id="1694" name="Google Shape;1694;p55"/>
          <p:cNvSpPr txBox="1"/>
          <p:nvPr/>
        </p:nvSpPr>
        <p:spPr>
          <a:xfrm>
            <a:off x="254900" y="5440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695" name="Google Shape;1695;p55"/>
          <p:cNvSpPr txBox="1"/>
          <p:nvPr/>
        </p:nvSpPr>
        <p:spPr>
          <a:xfrm>
            <a:off x="3954075" y="5440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56"/>
          <p:cNvSpPr txBox="1"/>
          <p:nvPr/>
        </p:nvSpPr>
        <p:spPr>
          <a:xfrm>
            <a:off x="511025" y="200075"/>
            <a:ext cx="18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2: SNI at </a:t>
            </a:r>
            <a:endParaRPr/>
          </a:p>
          <a:p>
            <a:pPr indent="0" lvl="0" marL="0" rtl="0" algn="l">
              <a:spcBef>
                <a:spcPts val="0"/>
              </a:spcBef>
              <a:spcAft>
                <a:spcPts val="0"/>
              </a:spcAft>
              <a:buNone/>
            </a:pPr>
            <a:r>
              <a:rPr lang="en"/>
              <a:t>different </a:t>
            </a:r>
            <a:r>
              <a:rPr lang="en"/>
              <a:t>time course</a:t>
            </a:r>
            <a:endParaRPr/>
          </a:p>
        </p:txBody>
      </p:sp>
      <p:pic>
        <p:nvPicPr>
          <p:cNvPr id="1701" name="Google Shape;1701;p56"/>
          <p:cNvPicPr preferRelativeResize="0"/>
          <p:nvPr/>
        </p:nvPicPr>
        <p:blipFill rotWithShape="1">
          <a:blip r:embed="rId3">
            <a:alphaModFix/>
          </a:blip>
          <a:srcRect b="32802" l="-1201" r="1935" t="53020"/>
          <a:stretch/>
        </p:blipFill>
        <p:spPr>
          <a:xfrm>
            <a:off x="144150" y="793175"/>
            <a:ext cx="3413674" cy="214900"/>
          </a:xfrm>
          <a:prstGeom prst="rect">
            <a:avLst/>
          </a:prstGeom>
          <a:noFill/>
          <a:ln>
            <a:noFill/>
          </a:ln>
        </p:spPr>
      </p:pic>
      <p:graphicFrame>
        <p:nvGraphicFramePr>
          <p:cNvPr id="1702" name="Google Shape;1702;p56"/>
          <p:cNvGraphicFramePr/>
          <p:nvPr/>
        </p:nvGraphicFramePr>
        <p:xfrm>
          <a:off x="3436595" y="113938"/>
          <a:ext cx="3000000" cy="3000000"/>
        </p:xfrm>
        <a:graphic>
          <a:graphicData uri="http://schemas.openxmlformats.org/drawingml/2006/table">
            <a:tbl>
              <a:tblPr>
                <a:noFill/>
                <a:tableStyleId>{352A1481-F053-4F2D-89D9-16DC8C83DF51}</a:tableStyleId>
              </a:tblPr>
              <a:tblGrid>
                <a:gridCol w="2017050"/>
                <a:gridCol w="1573250"/>
                <a:gridCol w="1755325"/>
              </a:tblGrid>
              <a:tr h="362375">
                <a:tc gridSpan="2">
                  <a:txBody>
                    <a:bodyPr/>
                    <a:lstStyle/>
                    <a:p>
                      <a:pPr indent="0" lvl="0" marL="274320" marR="914400" rtl="0" algn="l">
                        <a:spcBef>
                          <a:spcPts val="0"/>
                        </a:spcBef>
                        <a:spcAft>
                          <a:spcPts val="0"/>
                        </a:spcAft>
                        <a:buNone/>
                      </a:pPr>
                      <a:r>
                        <a:t/>
                      </a:r>
                      <a:endParaRPr sz="900"/>
                    </a:p>
                  </a:txBody>
                  <a:tcPr marT="91425" marB="0" marR="0" marL="91425"/>
                </a:tc>
                <a:tc hMerge="1"/>
                <a:tc>
                  <a:txBody>
                    <a:bodyPr/>
                    <a:lstStyle/>
                    <a:p>
                      <a:pPr indent="0" lvl="0" marL="274320" marR="914400" rtl="0" algn="l">
                        <a:spcBef>
                          <a:spcPts val="0"/>
                        </a:spcBef>
                        <a:spcAft>
                          <a:spcPts val="0"/>
                        </a:spcAft>
                        <a:buNone/>
                      </a:pPr>
                      <a:r>
                        <a:rPr lang="en" sz="1100"/>
                        <a:t>p-value</a:t>
                      </a:r>
                      <a:endParaRPr sz="1100"/>
                    </a:p>
                  </a:txBody>
                  <a:tcPr marT="91425" marB="0" marR="0" marL="91425"/>
                </a:tc>
              </a:tr>
              <a:tr h="316850">
                <a:tc rowSpan="6">
                  <a:txBody>
                    <a:bodyPr/>
                    <a:lstStyle/>
                    <a:p>
                      <a:pPr indent="0" lvl="0" marL="274320" marR="914400" rtl="0" algn="l">
                        <a:spcBef>
                          <a:spcPts val="0"/>
                        </a:spcBef>
                        <a:spcAft>
                          <a:spcPts val="0"/>
                        </a:spcAft>
                        <a:buNone/>
                      </a:pPr>
                      <a:r>
                        <a:t/>
                      </a:r>
                      <a:endParaRPr sz="900"/>
                    </a:p>
                  </a:txBody>
                  <a:tcPr marT="91425" marB="0" marR="0" marL="91425"/>
                </a:tc>
                <a:tc>
                  <a:txBody>
                    <a:bodyPr/>
                    <a:lstStyle/>
                    <a:p>
                      <a:pPr indent="0" lvl="0" marL="274320" marR="914400" rtl="0" algn="l">
                        <a:spcBef>
                          <a:spcPts val="0"/>
                        </a:spcBef>
                        <a:spcAft>
                          <a:spcPts val="0"/>
                        </a:spcAft>
                        <a:buNone/>
                      </a:pPr>
                      <a:r>
                        <a:rPr lang="en" sz="900"/>
                        <a:t>G-A</a:t>
                      </a:r>
                      <a:endParaRPr sz="900"/>
                    </a:p>
                  </a:txBody>
                  <a:tcPr marT="91425" marB="0" marR="0" marL="91425"/>
                </a:tc>
                <a:tc>
                  <a:txBody>
                    <a:bodyPr/>
                    <a:lstStyle/>
                    <a:p>
                      <a:pPr indent="0" lvl="0" marL="274320" marR="914400" rtl="0" algn="l">
                        <a:spcBef>
                          <a:spcPts val="0"/>
                        </a:spcBef>
                        <a:spcAft>
                          <a:spcPts val="0"/>
                        </a:spcAft>
                        <a:buNone/>
                      </a:pPr>
                      <a:r>
                        <a:rPr lang="en" sz="900"/>
                        <a:t>0.9994</a:t>
                      </a:r>
                      <a:endParaRPr sz="900"/>
                    </a:p>
                  </a:txBody>
                  <a:tcPr marT="91425" marB="0" marR="0" marL="91425"/>
                </a:tc>
              </a:tr>
              <a:tr h="316850">
                <a:tc vMerge="1"/>
                <a:tc>
                  <a:txBody>
                    <a:bodyPr/>
                    <a:lstStyle/>
                    <a:p>
                      <a:pPr indent="0" lvl="0" marL="274320" marR="914400" rtl="0" algn="l">
                        <a:spcBef>
                          <a:spcPts val="0"/>
                        </a:spcBef>
                        <a:spcAft>
                          <a:spcPts val="0"/>
                        </a:spcAft>
                        <a:buNone/>
                      </a:pPr>
                      <a:r>
                        <a:rPr lang="en" sz="900"/>
                        <a:t>H-A</a:t>
                      </a:r>
                      <a:endParaRPr sz="900"/>
                    </a:p>
                  </a:txBody>
                  <a:tcPr marT="91425" marB="0" marR="0" marL="91425"/>
                </a:tc>
                <a:tc>
                  <a:txBody>
                    <a:bodyPr/>
                    <a:lstStyle/>
                    <a:p>
                      <a:pPr indent="0" lvl="0" marL="274320" marR="914400" rtl="0" algn="l">
                        <a:spcBef>
                          <a:spcPts val="0"/>
                        </a:spcBef>
                        <a:spcAft>
                          <a:spcPts val="0"/>
                        </a:spcAft>
                        <a:buNone/>
                      </a:pPr>
                      <a:r>
                        <a:rPr lang="en" sz="900"/>
                        <a:t>0.8418</a:t>
                      </a:r>
                      <a:endParaRPr sz="900"/>
                    </a:p>
                  </a:txBody>
                  <a:tcPr marT="91425" marB="0" marR="0" marL="91425"/>
                </a:tc>
              </a:tr>
              <a:tr h="316850">
                <a:tc vMerge="1"/>
                <a:tc>
                  <a:txBody>
                    <a:bodyPr/>
                    <a:lstStyle/>
                    <a:p>
                      <a:pPr indent="0" lvl="0" marL="274320" marR="914400" rtl="0" algn="l">
                        <a:spcBef>
                          <a:spcPts val="0"/>
                        </a:spcBef>
                        <a:spcAft>
                          <a:spcPts val="0"/>
                        </a:spcAft>
                        <a:buNone/>
                      </a:pPr>
                      <a:r>
                        <a:rPr lang="en" sz="900"/>
                        <a:t>M-A</a:t>
                      </a:r>
                      <a:endParaRPr sz="900"/>
                    </a:p>
                  </a:txBody>
                  <a:tcPr marT="91425" marB="0" marR="0" marL="91425"/>
                </a:tc>
                <a:tc>
                  <a:txBody>
                    <a:bodyPr/>
                    <a:lstStyle/>
                    <a:p>
                      <a:pPr indent="0" lvl="0" marL="274320" marR="914400" rtl="0" algn="l">
                        <a:spcBef>
                          <a:spcPts val="0"/>
                        </a:spcBef>
                        <a:spcAft>
                          <a:spcPts val="0"/>
                        </a:spcAft>
                        <a:buNone/>
                      </a:pPr>
                      <a:r>
                        <a:rPr lang="en" sz="900"/>
                        <a:t>0.9621</a:t>
                      </a:r>
                      <a:endParaRPr sz="900"/>
                    </a:p>
                  </a:txBody>
                  <a:tcPr marT="91425" marB="0" marR="0" marL="91425"/>
                </a:tc>
              </a:tr>
              <a:tr h="316850">
                <a:tc vMerge="1"/>
                <a:tc>
                  <a:txBody>
                    <a:bodyPr/>
                    <a:lstStyle/>
                    <a:p>
                      <a:pPr indent="0" lvl="0" marL="274320" marR="914400" rtl="0" algn="l">
                        <a:spcBef>
                          <a:spcPts val="0"/>
                        </a:spcBef>
                        <a:spcAft>
                          <a:spcPts val="0"/>
                        </a:spcAft>
                        <a:buNone/>
                      </a:pPr>
                      <a:r>
                        <a:rPr lang="en" sz="900"/>
                        <a:t>H-G</a:t>
                      </a:r>
                      <a:endParaRPr sz="900"/>
                    </a:p>
                  </a:txBody>
                  <a:tcPr marT="91425" marB="0" marR="0" marL="91425"/>
                </a:tc>
                <a:tc>
                  <a:txBody>
                    <a:bodyPr/>
                    <a:lstStyle/>
                    <a:p>
                      <a:pPr indent="0" lvl="0" marL="274320" marR="914400" rtl="0" algn="l">
                        <a:spcBef>
                          <a:spcPts val="0"/>
                        </a:spcBef>
                        <a:spcAft>
                          <a:spcPts val="0"/>
                        </a:spcAft>
                        <a:buNone/>
                      </a:pPr>
                      <a:r>
                        <a:rPr lang="en" sz="900"/>
                        <a:t>0.7330</a:t>
                      </a:r>
                      <a:endParaRPr sz="900"/>
                    </a:p>
                  </a:txBody>
                  <a:tcPr marT="91425" marB="0" marR="0" marL="91425"/>
                </a:tc>
              </a:tr>
              <a:tr h="316850">
                <a:tc vMerge="1"/>
                <a:tc>
                  <a:txBody>
                    <a:bodyPr/>
                    <a:lstStyle/>
                    <a:p>
                      <a:pPr indent="0" lvl="0" marL="274320" marR="914400" rtl="0" algn="l">
                        <a:spcBef>
                          <a:spcPts val="0"/>
                        </a:spcBef>
                        <a:spcAft>
                          <a:spcPts val="0"/>
                        </a:spcAft>
                        <a:buNone/>
                      </a:pPr>
                      <a:r>
                        <a:rPr lang="en" sz="900"/>
                        <a:t>M-G</a:t>
                      </a:r>
                      <a:endParaRPr sz="900"/>
                    </a:p>
                  </a:txBody>
                  <a:tcPr marT="91425" marB="0" marR="0" marL="91425"/>
                </a:tc>
                <a:tc>
                  <a:txBody>
                    <a:bodyPr/>
                    <a:lstStyle/>
                    <a:p>
                      <a:pPr indent="0" lvl="0" marL="274320" marR="914400" rtl="0" algn="l">
                        <a:spcBef>
                          <a:spcPts val="0"/>
                        </a:spcBef>
                        <a:spcAft>
                          <a:spcPts val="0"/>
                        </a:spcAft>
                        <a:buNone/>
                      </a:pPr>
                      <a:r>
                        <a:rPr lang="en" sz="900"/>
                        <a:t>0.9131</a:t>
                      </a:r>
                      <a:endParaRPr sz="900"/>
                    </a:p>
                  </a:txBody>
                  <a:tcPr marT="91425" marB="0" marR="0" marL="91425"/>
                </a:tc>
              </a:tr>
              <a:tr h="316850">
                <a:tc vMerge="1"/>
                <a:tc>
                  <a:txBody>
                    <a:bodyPr/>
                    <a:lstStyle/>
                    <a:p>
                      <a:pPr indent="0" lvl="0" marL="274320" marR="914400" rtl="0" algn="l">
                        <a:spcBef>
                          <a:spcPts val="0"/>
                        </a:spcBef>
                        <a:spcAft>
                          <a:spcPts val="0"/>
                        </a:spcAft>
                        <a:buNone/>
                      </a:pPr>
                      <a:r>
                        <a:rPr lang="en" sz="900"/>
                        <a:t>M-H</a:t>
                      </a:r>
                      <a:endParaRPr sz="900"/>
                    </a:p>
                  </a:txBody>
                  <a:tcPr marT="91425" marB="0" marR="0" marL="91425">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Clr>
                          <a:schemeClr val="dk1"/>
                        </a:buClr>
                        <a:buSzPts val="1100"/>
                        <a:buFont typeface="Arial"/>
                        <a:buNone/>
                      </a:pPr>
                      <a:r>
                        <a:rPr lang="en" sz="900">
                          <a:solidFill>
                            <a:schemeClr val="dk1"/>
                          </a:solidFill>
                        </a:rPr>
                        <a:t>0.9819</a:t>
                      </a:r>
                      <a:endParaRPr/>
                    </a:p>
                  </a:txBody>
                  <a:tcPr marT="91425" marB="0" marR="0" marL="91425">
                    <a:lnB cap="flat" cmpd="sng" w="9525">
                      <a:solidFill>
                        <a:srgbClr val="9E9E9E"/>
                      </a:solidFill>
                      <a:prstDash val="solid"/>
                      <a:round/>
                      <a:headEnd len="sm" w="sm" type="none"/>
                      <a:tailEnd len="sm" w="sm" type="none"/>
                    </a:lnB>
                  </a:tcPr>
                </a:tc>
              </a:tr>
              <a:tr h="316850">
                <a:tc rowSpan="6">
                  <a:txBody>
                    <a:bodyPr/>
                    <a:lstStyle/>
                    <a:p>
                      <a:pPr indent="0" lvl="0" marL="274320" marR="914400" rtl="0" algn="l">
                        <a:spcBef>
                          <a:spcPts val="0"/>
                        </a:spcBef>
                        <a:spcAft>
                          <a:spcPts val="0"/>
                        </a:spcAft>
                        <a:buNone/>
                      </a:pPr>
                      <a:r>
                        <a:t/>
                      </a:r>
                      <a:endParaRPr sz="900"/>
                    </a:p>
                  </a:txBody>
                  <a:tcPr marT="91425" marB="0" marR="0" marL="91425">
                    <a:lnR cap="flat" cmpd="sng" w="9525">
                      <a:solidFill>
                        <a:srgbClr val="9E9E9E"/>
                      </a:solidFill>
                      <a:prstDash val="solid"/>
                      <a:round/>
                      <a:headEnd len="sm" w="sm" type="none"/>
                      <a:tailEnd len="sm" w="sm" type="none"/>
                    </a:lnR>
                  </a:tcPr>
                </a:tc>
                <a:tc>
                  <a:txBody>
                    <a:bodyPr/>
                    <a:lstStyle/>
                    <a:p>
                      <a:pPr indent="0" lvl="0" marL="274320" marR="914400" rtl="0" algn="l">
                        <a:spcBef>
                          <a:spcPts val="0"/>
                        </a:spcBef>
                        <a:spcAft>
                          <a:spcPts val="0"/>
                        </a:spcAft>
                        <a:buNone/>
                      </a:pPr>
                      <a:r>
                        <a:rPr lang="en" sz="900"/>
                        <a:t>G-A</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t>0.9989</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50">
                <a:tc vMerge="1"/>
                <a:tc>
                  <a:txBody>
                    <a:bodyPr/>
                    <a:lstStyle/>
                    <a:p>
                      <a:pPr indent="0" lvl="0" marL="274320" marR="914400" rtl="0" algn="l">
                        <a:spcBef>
                          <a:spcPts val="0"/>
                        </a:spcBef>
                        <a:spcAft>
                          <a:spcPts val="0"/>
                        </a:spcAft>
                        <a:buNone/>
                      </a:pPr>
                      <a:r>
                        <a:rPr lang="en" sz="900"/>
                        <a:t>H-A</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t>0.7434</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50">
                <a:tc vMerge="1"/>
                <a:tc>
                  <a:txBody>
                    <a:bodyPr/>
                    <a:lstStyle/>
                    <a:p>
                      <a:pPr indent="0" lvl="0" marL="274320" marR="914400" rtl="0" algn="l">
                        <a:spcBef>
                          <a:spcPts val="0"/>
                        </a:spcBef>
                        <a:spcAft>
                          <a:spcPts val="0"/>
                        </a:spcAft>
                        <a:buNone/>
                      </a:pPr>
                      <a:r>
                        <a:rPr lang="en" sz="900"/>
                        <a:t>M-A</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t>0.8511</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50">
                <a:tc vMerge="1"/>
                <a:tc>
                  <a:txBody>
                    <a:bodyPr/>
                    <a:lstStyle/>
                    <a:p>
                      <a:pPr indent="0" lvl="0" marL="274320" marR="914400" rtl="0" algn="l">
                        <a:spcBef>
                          <a:spcPts val="0"/>
                        </a:spcBef>
                        <a:spcAft>
                          <a:spcPts val="0"/>
                        </a:spcAft>
                        <a:buNone/>
                      </a:pPr>
                      <a:r>
                        <a:rPr lang="en" sz="900"/>
                        <a:t>H-G</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t>0.5860</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50">
                <a:tc vMerge="1"/>
                <a:tc>
                  <a:txBody>
                    <a:bodyPr/>
                    <a:lstStyle/>
                    <a:p>
                      <a:pPr indent="0" lvl="0" marL="274320" marR="914400" rtl="0" algn="l">
                        <a:spcBef>
                          <a:spcPts val="0"/>
                        </a:spcBef>
                        <a:spcAft>
                          <a:spcPts val="0"/>
                        </a:spcAft>
                        <a:buNone/>
                      </a:pPr>
                      <a:r>
                        <a:rPr lang="en" sz="900"/>
                        <a:t>M-G</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t>0.7239</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50">
                <a:tc vMerge="1"/>
                <a:tc>
                  <a:txBody>
                    <a:bodyPr/>
                    <a:lstStyle/>
                    <a:p>
                      <a:pPr indent="0" lvl="0" marL="274320" marR="914400" rtl="0" algn="l">
                        <a:spcBef>
                          <a:spcPts val="0"/>
                        </a:spcBef>
                        <a:spcAft>
                          <a:spcPts val="0"/>
                        </a:spcAft>
                        <a:buNone/>
                      </a:pPr>
                      <a:r>
                        <a:rPr lang="en" sz="900"/>
                        <a:t>M-H</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t>0.9954</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03" name="Google Shape;1703;p56"/>
          <p:cNvSpPr txBox="1"/>
          <p:nvPr/>
        </p:nvSpPr>
        <p:spPr>
          <a:xfrm>
            <a:off x="3436600" y="11100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 all protein</a:t>
            </a:r>
            <a:endParaRPr/>
          </a:p>
        </p:txBody>
      </p:sp>
      <p:sp>
        <p:nvSpPr>
          <p:cNvPr id="1704" name="Google Shape;1704;p56"/>
          <p:cNvSpPr txBox="1"/>
          <p:nvPr/>
        </p:nvSpPr>
        <p:spPr>
          <a:xfrm>
            <a:off x="3486575" y="31452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a:t>
            </a:r>
            <a:endParaRPr/>
          </a:p>
        </p:txBody>
      </p:sp>
      <p:sp>
        <p:nvSpPr>
          <p:cNvPr id="1705" name="Google Shape;1705;p56"/>
          <p:cNvSpPr txBox="1"/>
          <p:nvPr/>
        </p:nvSpPr>
        <p:spPr>
          <a:xfrm>
            <a:off x="3436600" y="4431075"/>
            <a:ext cx="545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 and considering unbalanc</a:t>
            </a:r>
            <a:r>
              <a:rPr lang="en" sz="1100">
                <a:solidFill>
                  <a:schemeClr val="dk1"/>
                </a:solidFill>
              </a:rPr>
              <a:t>e: </a:t>
            </a:r>
            <a:r>
              <a:rPr lang="en" sz="1100">
                <a:solidFill>
                  <a:schemeClr val="dk1"/>
                </a:solidFill>
                <a:highlight>
                  <a:srgbClr val="FFFFFF"/>
                </a:highlight>
              </a:rPr>
              <a:t>1.410129e-14</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pic>
        <p:nvPicPr>
          <p:cNvPr id="1710" name="Google Shape;1710;p57"/>
          <p:cNvPicPr preferRelativeResize="0"/>
          <p:nvPr/>
        </p:nvPicPr>
        <p:blipFill>
          <a:blip r:embed="rId3">
            <a:alphaModFix/>
          </a:blip>
          <a:stretch>
            <a:fillRect/>
          </a:stretch>
        </p:blipFill>
        <p:spPr>
          <a:xfrm>
            <a:off x="1955750" y="653725"/>
            <a:ext cx="7147208" cy="4383248"/>
          </a:xfrm>
          <a:prstGeom prst="rect">
            <a:avLst/>
          </a:prstGeom>
          <a:noFill/>
          <a:ln>
            <a:noFill/>
          </a:ln>
        </p:spPr>
      </p:pic>
      <p:pic>
        <p:nvPicPr>
          <p:cNvPr id="1711" name="Google Shape;1711;p57"/>
          <p:cNvPicPr preferRelativeResize="0"/>
          <p:nvPr/>
        </p:nvPicPr>
        <p:blipFill>
          <a:blip r:embed="rId4">
            <a:alphaModFix/>
          </a:blip>
          <a:stretch>
            <a:fillRect/>
          </a:stretch>
        </p:blipFill>
        <p:spPr>
          <a:xfrm>
            <a:off x="254900" y="653726"/>
            <a:ext cx="1618225" cy="4383251"/>
          </a:xfrm>
          <a:prstGeom prst="rect">
            <a:avLst/>
          </a:prstGeom>
          <a:noFill/>
          <a:ln>
            <a:noFill/>
          </a:ln>
        </p:spPr>
      </p:pic>
      <p:sp>
        <p:nvSpPr>
          <p:cNvPr id="1712" name="Google Shape;1712;p57"/>
          <p:cNvSpPr txBox="1"/>
          <p:nvPr/>
        </p:nvSpPr>
        <p:spPr>
          <a:xfrm>
            <a:off x="133000" y="22262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713" name="Google Shape;1713;p57"/>
          <p:cNvSpPr txBox="1"/>
          <p:nvPr/>
        </p:nvSpPr>
        <p:spPr>
          <a:xfrm>
            <a:off x="3732400" y="22262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58"/>
          <p:cNvSpPr txBox="1"/>
          <p:nvPr/>
        </p:nvSpPr>
        <p:spPr>
          <a:xfrm>
            <a:off x="954825" y="450400"/>
            <a:ext cx="6197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3: SNI vs SNI_A at different time course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 vs J</a:t>
            </a:r>
            <a:endParaRPr/>
          </a:p>
          <a:p>
            <a:pPr indent="-317500" lvl="0" marL="457200" rtl="0" algn="l">
              <a:spcBef>
                <a:spcPts val="0"/>
              </a:spcBef>
              <a:spcAft>
                <a:spcPts val="0"/>
              </a:spcAft>
              <a:buSzPts val="1400"/>
              <a:buChar char="-"/>
            </a:pPr>
            <a:r>
              <a:rPr lang="en"/>
              <a:t>M vs F</a:t>
            </a:r>
            <a:endParaRPr/>
          </a:p>
          <a:p>
            <a:pPr indent="-317500" lvl="0" marL="457200" rtl="0" algn="l">
              <a:spcBef>
                <a:spcPts val="0"/>
              </a:spcBef>
              <a:spcAft>
                <a:spcPts val="0"/>
              </a:spcAft>
              <a:buSzPts val="1400"/>
              <a:buChar char="-"/>
            </a:pPr>
            <a:r>
              <a:rPr lang="en"/>
              <a:t>A vs E</a:t>
            </a:r>
            <a:endParaRPr/>
          </a:p>
          <a:p>
            <a:pPr indent="-317500" lvl="0" marL="457200" rtl="0" algn="l">
              <a:spcBef>
                <a:spcPts val="0"/>
              </a:spcBef>
              <a:spcAft>
                <a:spcPts val="0"/>
              </a:spcAft>
              <a:buSzPts val="1400"/>
              <a:buChar char="-"/>
            </a:pPr>
            <a:r>
              <a:rPr lang="en"/>
              <a:t>G vs C</a:t>
            </a:r>
            <a:endParaRPr/>
          </a:p>
        </p:txBody>
      </p:sp>
      <p:pic>
        <p:nvPicPr>
          <p:cNvPr id="1719" name="Google Shape;1719;p58"/>
          <p:cNvPicPr preferRelativeResize="0"/>
          <p:nvPr/>
        </p:nvPicPr>
        <p:blipFill>
          <a:blip r:embed="rId3">
            <a:alphaModFix/>
          </a:blip>
          <a:stretch>
            <a:fillRect/>
          </a:stretch>
        </p:blipFill>
        <p:spPr>
          <a:xfrm>
            <a:off x="954825" y="1502999"/>
            <a:ext cx="6367799" cy="84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UcPeriod"/>
            </a:pPr>
            <a:r>
              <a:rPr lang="en"/>
              <a:t>Background</a:t>
            </a:r>
            <a:endParaRPr/>
          </a:p>
        </p:txBody>
      </p:sp>
      <p:grpSp>
        <p:nvGrpSpPr>
          <p:cNvPr id="1479" name="Google Shape;1479;p32"/>
          <p:cNvGrpSpPr/>
          <p:nvPr/>
        </p:nvGrpSpPr>
        <p:grpSpPr>
          <a:xfrm>
            <a:off x="385450" y="1323164"/>
            <a:ext cx="7626135" cy="731700"/>
            <a:chOff x="385450" y="1323164"/>
            <a:chExt cx="7626135" cy="731700"/>
          </a:xfrm>
        </p:grpSpPr>
        <p:sp>
          <p:nvSpPr>
            <p:cNvPr id="1480" name="Google Shape;1480;p32"/>
            <p:cNvSpPr txBox="1"/>
            <p:nvPr/>
          </p:nvSpPr>
          <p:spPr>
            <a:xfrm>
              <a:off x="385450" y="1373350"/>
              <a:ext cx="23295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200">
                  <a:solidFill>
                    <a:srgbClr val="0944A1"/>
                  </a:solidFill>
                  <a:latin typeface="Roboto Medium"/>
                  <a:ea typeface="Roboto Medium"/>
                  <a:cs typeface="Roboto Medium"/>
                  <a:sym typeface="Roboto Medium"/>
                </a:rPr>
                <a:t>Neuropathic pain</a:t>
              </a:r>
              <a:r>
                <a:rPr lang="en" sz="4800">
                  <a:solidFill>
                    <a:srgbClr val="0944A1"/>
                  </a:solidFill>
                  <a:latin typeface="Roboto Medium"/>
                  <a:ea typeface="Roboto Medium"/>
                  <a:cs typeface="Roboto Medium"/>
                  <a:sym typeface="Roboto Medium"/>
                </a:rPr>
                <a:t> </a:t>
              </a:r>
              <a:endParaRPr sz="4800">
                <a:solidFill>
                  <a:srgbClr val="0944A1"/>
                </a:solidFill>
                <a:latin typeface="Roboto Medium"/>
                <a:ea typeface="Roboto Medium"/>
                <a:cs typeface="Roboto Medium"/>
                <a:sym typeface="Roboto Medium"/>
              </a:endParaRPr>
            </a:p>
          </p:txBody>
        </p:sp>
        <p:sp>
          <p:nvSpPr>
            <p:cNvPr id="1481" name="Google Shape;1481;p32"/>
            <p:cNvSpPr/>
            <p:nvPr/>
          </p:nvSpPr>
          <p:spPr>
            <a:xfrm>
              <a:off x="2789785" y="1323164"/>
              <a:ext cx="5221800" cy="731700"/>
            </a:xfrm>
            <a:prstGeom prst="rect">
              <a:avLst/>
            </a:prstGeom>
            <a:solidFill>
              <a:srgbClr val="0944A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32"/>
            <p:cNvSpPr txBox="1"/>
            <p:nvPr/>
          </p:nvSpPr>
          <p:spPr>
            <a:xfrm>
              <a:off x="2914389" y="1407440"/>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chemeClr val="lt1"/>
                  </a:solidFill>
                </a:rPr>
                <a:t>Neuropathic pain typically triggered by an event or injury but by the body sending pain signals to the brain unprompted. </a:t>
              </a:r>
              <a:endParaRPr sz="1200">
                <a:solidFill>
                  <a:schemeClr val="lt1"/>
                </a:solidFill>
                <a:latin typeface="Roboto"/>
                <a:ea typeface="Roboto"/>
                <a:cs typeface="Roboto"/>
                <a:sym typeface="Roboto"/>
              </a:endParaRPr>
            </a:p>
          </p:txBody>
        </p:sp>
      </p:grpSp>
      <p:grpSp>
        <p:nvGrpSpPr>
          <p:cNvPr id="1483" name="Google Shape;1483;p32"/>
          <p:cNvGrpSpPr/>
          <p:nvPr/>
        </p:nvGrpSpPr>
        <p:grpSpPr>
          <a:xfrm>
            <a:off x="7" y="2207525"/>
            <a:ext cx="7650080" cy="731700"/>
            <a:chOff x="7" y="2207525"/>
            <a:chExt cx="7650080" cy="731700"/>
          </a:xfrm>
        </p:grpSpPr>
        <p:sp>
          <p:nvSpPr>
            <p:cNvPr id="1484" name="Google Shape;1484;p32"/>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200">
                  <a:solidFill>
                    <a:srgbClr val="0C58D3"/>
                  </a:solidFill>
                  <a:latin typeface="Roboto Medium"/>
                  <a:ea typeface="Roboto Medium"/>
                  <a:cs typeface="Roboto Medium"/>
                  <a:sym typeface="Roboto Medium"/>
                </a:rPr>
                <a:t>DRGS</a:t>
              </a:r>
              <a:endParaRPr sz="2200">
                <a:solidFill>
                  <a:srgbClr val="0C58D3"/>
                </a:solidFill>
                <a:latin typeface="Roboto Medium"/>
                <a:ea typeface="Roboto Medium"/>
                <a:cs typeface="Roboto Medium"/>
                <a:sym typeface="Roboto Medium"/>
              </a:endParaRPr>
            </a:p>
          </p:txBody>
        </p:sp>
        <p:sp>
          <p:nvSpPr>
            <p:cNvPr id="1485" name="Google Shape;1485;p32"/>
            <p:cNvSpPr/>
            <p:nvPr/>
          </p:nvSpPr>
          <p:spPr>
            <a:xfrm>
              <a:off x="2789787" y="2207525"/>
              <a:ext cx="4860300" cy="731700"/>
            </a:xfrm>
            <a:prstGeom prst="rect">
              <a:avLst/>
            </a:prstGeom>
            <a:solidFill>
              <a:srgbClr val="0C58D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86" name="Google Shape;1486;p32"/>
            <p:cNvSpPr txBox="1"/>
            <p:nvPr/>
          </p:nvSpPr>
          <p:spPr>
            <a:xfrm>
              <a:off x="2914387" y="2414096"/>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600"/>
                </a:spcAft>
                <a:buNone/>
              </a:pPr>
              <a:r>
                <a:rPr lang="en" sz="1500">
                  <a:solidFill>
                    <a:schemeClr val="lt1"/>
                  </a:solidFill>
                </a:rPr>
                <a:t>DRGs are pain control centers in our body; </a:t>
              </a:r>
              <a:endParaRPr sz="1200">
                <a:solidFill>
                  <a:srgbClr val="FFFFFF"/>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59"/>
          <p:cNvSpPr txBox="1"/>
          <p:nvPr/>
        </p:nvSpPr>
        <p:spPr>
          <a:xfrm>
            <a:off x="954825" y="450400"/>
            <a:ext cx="61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3: SNI vs SNI at the same time course</a:t>
            </a:r>
            <a:endParaRPr/>
          </a:p>
          <a:p>
            <a:pPr indent="-317500" lvl="0" marL="457200" rtl="0" algn="l">
              <a:spcBef>
                <a:spcPts val="0"/>
              </a:spcBef>
              <a:spcAft>
                <a:spcPts val="0"/>
              </a:spcAft>
              <a:buSzPts val="1400"/>
              <a:buChar char="-"/>
            </a:pPr>
            <a:r>
              <a:rPr lang="en"/>
              <a:t>H vs J</a:t>
            </a:r>
            <a:endParaRPr/>
          </a:p>
        </p:txBody>
      </p:sp>
      <p:pic>
        <p:nvPicPr>
          <p:cNvPr id="1725" name="Google Shape;1725;p59"/>
          <p:cNvPicPr preferRelativeResize="0"/>
          <p:nvPr/>
        </p:nvPicPr>
        <p:blipFill>
          <a:blip r:embed="rId3">
            <a:alphaModFix/>
          </a:blip>
          <a:stretch>
            <a:fillRect/>
          </a:stretch>
        </p:blipFill>
        <p:spPr>
          <a:xfrm>
            <a:off x="954825" y="1337838"/>
            <a:ext cx="5356975" cy="2467825"/>
          </a:xfrm>
          <a:prstGeom prst="rect">
            <a:avLst/>
          </a:prstGeom>
          <a:noFill/>
          <a:ln>
            <a:noFill/>
          </a:ln>
        </p:spPr>
      </p:pic>
      <p:pic>
        <p:nvPicPr>
          <p:cNvPr id="1726" name="Google Shape;1726;p59"/>
          <p:cNvPicPr preferRelativeResize="0"/>
          <p:nvPr/>
        </p:nvPicPr>
        <p:blipFill>
          <a:blip r:embed="rId4">
            <a:alphaModFix/>
          </a:blip>
          <a:stretch>
            <a:fillRect/>
          </a:stretch>
        </p:blipFill>
        <p:spPr>
          <a:xfrm>
            <a:off x="6542925" y="893704"/>
            <a:ext cx="1264575" cy="8544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pic>
        <p:nvPicPr>
          <p:cNvPr id="1731" name="Google Shape;1731;p60"/>
          <p:cNvPicPr preferRelativeResize="0"/>
          <p:nvPr/>
        </p:nvPicPr>
        <p:blipFill>
          <a:blip r:embed="rId3">
            <a:alphaModFix/>
          </a:blip>
          <a:stretch>
            <a:fillRect/>
          </a:stretch>
        </p:blipFill>
        <p:spPr>
          <a:xfrm>
            <a:off x="0" y="689262"/>
            <a:ext cx="2161650" cy="3764974"/>
          </a:xfrm>
          <a:prstGeom prst="rect">
            <a:avLst/>
          </a:prstGeom>
          <a:noFill/>
          <a:ln>
            <a:noFill/>
          </a:ln>
        </p:spPr>
      </p:pic>
      <p:pic>
        <p:nvPicPr>
          <p:cNvPr id="1732" name="Google Shape;1732;p60"/>
          <p:cNvPicPr preferRelativeResize="0"/>
          <p:nvPr/>
        </p:nvPicPr>
        <p:blipFill>
          <a:blip r:embed="rId4">
            <a:alphaModFix/>
          </a:blip>
          <a:stretch>
            <a:fillRect/>
          </a:stretch>
        </p:blipFill>
        <p:spPr>
          <a:xfrm>
            <a:off x="2023075" y="754075"/>
            <a:ext cx="7120927" cy="3764975"/>
          </a:xfrm>
          <a:prstGeom prst="rect">
            <a:avLst/>
          </a:prstGeom>
          <a:noFill/>
          <a:ln>
            <a:noFill/>
          </a:ln>
        </p:spPr>
      </p:pic>
      <p:sp>
        <p:nvSpPr>
          <p:cNvPr id="1733" name="Google Shape;1733;p60"/>
          <p:cNvSpPr txBox="1"/>
          <p:nvPr/>
        </p:nvSpPr>
        <p:spPr>
          <a:xfrm>
            <a:off x="207800" y="2484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a:t>
            </a:r>
            <a:r>
              <a:rPr lang="en" sz="1600">
                <a:latin typeface="Times New Roman"/>
                <a:ea typeface="Times New Roman"/>
                <a:cs typeface="Times New Roman"/>
                <a:sym typeface="Times New Roman"/>
              </a:rPr>
              <a:t>out</a:t>
            </a:r>
            <a:r>
              <a:rPr lang="en" sz="1600">
                <a:latin typeface="Times New Roman"/>
                <a:ea typeface="Times New Roman"/>
                <a:cs typeface="Times New Roman"/>
                <a:sym typeface="Times New Roman"/>
              </a:rPr>
              <a:t> NA</a:t>
            </a:r>
            <a:endParaRPr sz="1600">
              <a:latin typeface="Times New Roman"/>
              <a:ea typeface="Times New Roman"/>
              <a:cs typeface="Times New Roman"/>
              <a:sym typeface="Times New Roman"/>
            </a:endParaRPr>
          </a:p>
        </p:txBody>
      </p:sp>
      <p:sp>
        <p:nvSpPr>
          <p:cNvPr id="1734" name="Google Shape;1734;p60"/>
          <p:cNvSpPr txBox="1"/>
          <p:nvPr/>
        </p:nvSpPr>
        <p:spPr>
          <a:xfrm>
            <a:off x="4139725" y="2484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61"/>
          <p:cNvSpPr txBox="1"/>
          <p:nvPr/>
        </p:nvSpPr>
        <p:spPr>
          <a:xfrm>
            <a:off x="890575" y="439675"/>
            <a:ext cx="61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3: SNI vs SNI at the same time course</a:t>
            </a:r>
            <a:endParaRPr/>
          </a:p>
          <a:p>
            <a:pPr indent="-317500" lvl="0" marL="457200" rtl="0" algn="l">
              <a:spcBef>
                <a:spcPts val="0"/>
              </a:spcBef>
              <a:spcAft>
                <a:spcPts val="0"/>
              </a:spcAft>
              <a:buSzPts val="1400"/>
              <a:buChar char="-"/>
            </a:pPr>
            <a:r>
              <a:rPr lang="en"/>
              <a:t>M vs F</a:t>
            </a:r>
            <a:endParaRPr/>
          </a:p>
        </p:txBody>
      </p:sp>
      <p:pic>
        <p:nvPicPr>
          <p:cNvPr id="1740" name="Google Shape;1740;p61"/>
          <p:cNvPicPr preferRelativeResize="0"/>
          <p:nvPr/>
        </p:nvPicPr>
        <p:blipFill>
          <a:blip r:embed="rId3">
            <a:alphaModFix/>
          </a:blip>
          <a:stretch>
            <a:fillRect/>
          </a:stretch>
        </p:blipFill>
        <p:spPr>
          <a:xfrm>
            <a:off x="954825" y="1263200"/>
            <a:ext cx="5681026" cy="2617096"/>
          </a:xfrm>
          <a:prstGeom prst="rect">
            <a:avLst/>
          </a:prstGeom>
          <a:noFill/>
          <a:ln>
            <a:noFill/>
          </a:ln>
        </p:spPr>
      </p:pic>
      <p:pic>
        <p:nvPicPr>
          <p:cNvPr id="1741" name="Google Shape;1741;p61"/>
          <p:cNvPicPr preferRelativeResize="0"/>
          <p:nvPr/>
        </p:nvPicPr>
        <p:blipFill>
          <a:blip r:embed="rId4">
            <a:alphaModFix/>
          </a:blip>
          <a:stretch>
            <a:fillRect/>
          </a:stretch>
        </p:blipFill>
        <p:spPr>
          <a:xfrm>
            <a:off x="6978000" y="918325"/>
            <a:ext cx="991475" cy="81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pic>
        <p:nvPicPr>
          <p:cNvPr id="1746" name="Google Shape;1746;p62"/>
          <p:cNvPicPr preferRelativeResize="0"/>
          <p:nvPr/>
        </p:nvPicPr>
        <p:blipFill>
          <a:blip r:embed="rId3">
            <a:alphaModFix/>
          </a:blip>
          <a:stretch>
            <a:fillRect/>
          </a:stretch>
        </p:blipFill>
        <p:spPr>
          <a:xfrm>
            <a:off x="50450" y="1101900"/>
            <a:ext cx="1992826" cy="3470899"/>
          </a:xfrm>
          <a:prstGeom prst="rect">
            <a:avLst/>
          </a:prstGeom>
          <a:noFill/>
          <a:ln>
            <a:noFill/>
          </a:ln>
        </p:spPr>
      </p:pic>
      <p:pic>
        <p:nvPicPr>
          <p:cNvPr id="1747" name="Google Shape;1747;p62"/>
          <p:cNvPicPr preferRelativeResize="0"/>
          <p:nvPr/>
        </p:nvPicPr>
        <p:blipFill>
          <a:blip r:embed="rId4">
            <a:alphaModFix/>
          </a:blip>
          <a:stretch>
            <a:fillRect/>
          </a:stretch>
        </p:blipFill>
        <p:spPr>
          <a:xfrm>
            <a:off x="2043275" y="1168263"/>
            <a:ext cx="7100723" cy="3028625"/>
          </a:xfrm>
          <a:prstGeom prst="rect">
            <a:avLst/>
          </a:prstGeom>
          <a:noFill/>
          <a:ln>
            <a:noFill/>
          </a:ln>
        </p:spPr>
      </p:pic>
      <p:sp>
        <p:nvSpPr>
          <p:cNvPr id="1748" name="Google Shape;1748;p62"/>
          <p:cNvSpPr txBox="1"/>
          <p:nvPr/>
        </p:nvSpPr>
        <p:spPr>
          <a:xfrm>
            <a:off x="3898650" y="5599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
        <p:nvSpPr>
          <p:cNvPr id="1749" name="Google Shape;1749;p62"/>
          <p:cNvSpPr txBox="1"/>
          <p:nvPr/>
        </p:nvSpPr>
        <p:spPr>
          <a:xfrm>
            <a:off x="149650" y="5599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63"/>
          <p:cNvSpPr txBox="1"/>
          <p:nvPr/>
        </p:nvSpPr>
        <p:spPr>
          <a:xfrm>
            <a:off x="954825" y="557475"/>
            <a:ext cx="61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3: SNI vs SNI at the same time course</a:t>
            </a:r>
            <a:endParaRPr/>
          </a:p>
          <a:p>
            <a:pPr indent="-317500" lvl="0" marL="457200" rtl="0" algn="l">
              <a:spcBef>
                <a:spcPts val="0"/>
              </a:spcBef>
              <a:spcAft>
                <a:spcPts val="0"/>
              </a:spcAft>
              <a:buSzPts val="1400"/>
              <a:buChar char="-"/>
            </a:pPr>
            <a:r>
              <a:rPr lang="en"/>
              <a:t>A vs E</a:t>
            </a:r>
            <a:endParaRPr/>
          </a:p>
        </p:txBody>
      </p:sp>
      <p:pic>
        <p:nvPicPr>
          <p:cNvPr id="1755" name="Google Shape;1755;p63"/>
          <p:cNvPicPr preferRelativeResize="0"/>
          <p:nvPr/>
        </p:nvPicPr>
        <p:blipFill>
          <a:blip r:embed="rId3">
            <a:alphaModFix/>
          </a:blip>
          <a:stretch>
            <a:fillRect/>
          </a:stretch>
        </p:blipFill>
        <p:spPr>
          <a:xfrm>
            <a:off x="954825" y="1552549"/>
            <a:ext cx="5671225" cy="2612575"/>
          </a:xfrm>
          <a:prstGeom prst="rect">
            <a:avLst/>
          </a:prstGeom>
          <a:noFill/>
          <a:ln>
            <a:noFill/>
          </a:ln>
        </p:spPr>
      </p:pic>
      <p:pic>
        <p:nvPicPr>
          <p:cNvPr id="1756" name="Google Shape;1756;p63"/>
          <p:cNvPicPr preferRelativeResize="0"/>
          <p:nvPr/>
        </p:nvPicPr>
        <p:blipFill>
          <a:blip r:embed="rId4">
            <a:alphaModFix/>
          </a:blip>
          <a:stretch>
            <a:fillRect/>
          </a:stretch>
        </p:blipFill>
        <p:spPr>
          <a:xfrm>
            <a:off x="6817825" y="1036400"/>
            <a:ext cx="1195500" cy="853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pic>
        <p:nvPicPr>
          <p:cNvPr id="1761" name="Google Shape;1761;p64"/>
          <p:cNvPicPr preferRelativeResize="0"/>
          <p:nvPr/>
        </p:nvPicPr>
        <p:blipFill>
          <a:blip r:embed="rId3">
            <a:alphaModFix/>
          </a:blip>
          <a:stretch>
            <a:fillRect/>
          </a:stretch>
        </p:blipFill>
        <p:spPr>
          <a:xfrm>
            <a:off x="63750" y="1094600"/>
            <a:ext cx="1885175" cy="3283414"/>
          </a:xfrm>
          <a:prstGeom prst="rect">
            <a:avLst/>
          </a:prstGeom>
          <a:noFill/>
          <a:ln>
            <a:noFill/>
          </a:ln>
        </p:spPr>
      </p:pic>
      <p:pic>
        <p:nvPicPr>
          <p:cNvPr id="1762" name="Google Shape;1762;p64"/>
          <p:cNvPicPr preferRelativeResize="0"/>
          <p:nvPr/>
        </p:nvPicPr>
        <p:blipFill>
          <a:blip r:embed="rId4">
            <a:alphaModFix/>
          </a:blip>
          <a:stretch>
            <a:fillRect/>
          </a:stretch>
        </p:blipFill>
        <p:spPr>
          <a:xfrm>
            <a:off x="1825525" y="1234838"/>
            <a:ext cx="7318477" cy="2673825"/>
          </a:xfrm>
          <a:prstGeom prst="rect">
            <a:avLst/>
          </a:prstGeom>
          <a:noFill/>
          <a:ln>
            <a:noFill/>
          </a:ln>
        </p:spPr>
      </p:pic>
      <p:sp>
        <p:nvSpPr>
          <p:cNvPr id="1763" name="Google Shape;1763;p64"/>
          <p:cNvSpPr txBox="1"/>
          <p:nvPr/>
        </p:nvSpPr>
        <p:spPr>
          <a:xfrm>
            <a:off x="4275500" y="663500"/>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
        <p:nvSpPr>
          <p:cNvPr id="1764" name="Google Shape;1764;p64"/>
          <p:cNvSpPr txBox="1"/>
          <p:nvPr/>
        </p:nvSpPr>
        <p:spPr>
          <a:xfrm>
            <a:off x="63750" y="663500"/>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65"/>
          <p:cNvSpPr txBox="1"/>
          <p:nvPr/>
        </p:nvSpPr>
        <p:spPr>
          <a:xfrm>
            <a:off x="567550" y="450400"/>
            <a:ext cx="61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3: SNI vs SNI at the same time course</a:t>
            </a:r>
            <a:endParaRPr/>
          </a:p>
          <a:p>
            <a:pPr indent="-317500" lvl="0" marL="457200" rtl="0" algn="l">
              <a:spcBef>
                <a:spcPts val="0"/>
              </a:spcBef>
              <a:spcAft>
                <a:spcPts val="0"/>
              </a:spcAft>
              <a:buSzPts val="1400"/>
              <a:buChar char="-"/>
            </a:pPr>
            <a:r>
              <a:rPr lang="en"/>
              <a:t>C vs G</a:t>
            </a:r>
            <a:endParaRPr/>
          </a:p>
        </p:txBody>
      </p:sp>
      <p:pic>
        <p:nvPicPr>
          <p:cNvPr id="1770" name="Google Shape;1770;p65"/>
          <p:cNvPicPr preferRelativeResize="0"/>
          <p:nvPr/>
        </p:nvPicPr>
        <p:blipFill>
          <a:blip r:embed="rId3">
            <a:alphaModFix/>
          </a:blip>
          <a:stretch>
            <a:fillRect/>
          </a:stretch>
        </p:blipFill>
        <p:spPr>
          <a:xfrm>
            <a:off x="500775" y="1439425"/>
            <a:ext cx="6197399" cy="2854983"/>
          </a:xfrm>
          <a:prstGeom prst="rect">
            <a:avLst/>
          </a:prstGeom>
          <a:noFill/>
          <a:ln>
            <a:noFill/>
          </a:ln>
        </p:spPr>
      </p:pic>
      <p:pic>
        <p:nvPicPr>
          <p:cNvPr id="1771" name="Google Shape;1771;p65"/>
          <p:cNvPicPr preferRelativeResize="0"/>
          <p:nvPr/>
        </p:nvPicPr>
        <p:blipFill>
          <a:blip r:embed="rId4">
            <a:alphaModFix/>
          </a:blip>
          <a:stretch>
            <a:fillRect/>
          </a:stretch>
        </p:blipFill>
        <p:spPr>
          <a:xfrm>
            <a:off x="6891125" y="1066000"/>
            <a:ext cx="1029510" cy="70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pic>
        <p:nvPicPr>
          <p:cNvPr id="1776" name="Google Shape;1776;p66"/>
          <p:cNvPicPr preferRelativeResize="0"/>
          <p:nvPr/>
        </p:nvPicPr>
        <p:blipFill>
          <a:blip r:embed="rId3">
            <a:alphaModFix/>
          </a:blip>
          <a:stretch>
            <a:fillRect/>
          </a:stretch>
        </p:blipFill>
        <p:spPr>
          <a:xfrm>
            <a:off x="152400" y="1145075"/>
            <a:ext cx="1898075" cy="3305874"/>
          </a:xfrm>
          <a:prstGeom prst="rect">
            <a:avLst/>
          </a:prstGeom>
          <a:noFill/>
          <a:ln>
            <a:noFill/>
          </a:ln>
        </p:spPr>
      </p:pic>
      <p:pic>
        <p:nvPicPr>
          <p:cNvPr id="1777" name="Google Shape;1777;p66"/>
          <p:cNvPicPr preferRelativeResize="0"/>
          <p:nvPr/>
        </p:nvPicPr>
        <p:blipFill>
          <a:blip r:embed="rId4">
            <a:alphaModFix/>
          </a:blip>
          <a:stretch>
            <a:fillRect/>
          </a:stretch>
        </p:blipFill>
        <p:spPr>
          <a:xfrm>
            <a:off x="1884225" y="1226826"/>
            <a:ext cx="7259776" cy="2896276"/>
          </a:xfrm>
          <a:prstGeom prst="rect">
            <a:avLst/>
          </a:prstGeom>
          <a:noFill/>
          <a:ln>
            <a:noFill/>
          </a:ln>
        </p:spPr>
      </p:pic>
      <p:sp>
        <p:nvSpPr>
          <p:cNvPr id="1778" name="Google Shape;1778;p66"/>
          <p:cNvSpPr txBox="1"/>
          <p:nvPr/>
        </p:nvSpPr>
        <p:spPr>
          <a:xfrm>
            <a:off x="152400" y="7139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779" name="Google Shape;1779;p66"/>
          <p:cNvSpPr txBox="1"/>
          <p:nvPr/>
        </p:nvSpPr>
        <p:spPr>
          <a:xfrm>
            <a:off x="4483300" y="7139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67"/>
          <p:cNvSpPr txBox="1"/>
          <p:nvPr/>
        </p:nvSpPr>
        <p:spPr>
          <a:xfrm>
            <a:off x="902350" y="555375"/>
            <a:ext cx="6197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4: Naive vs SNI vs (SNI_1 /</a:t>
            </a:r>
            <a:r>
              <a:rPr lang="en"/>
              <a:t> SNI_2 / SNI_3) </a:t>
            </a:r>
            <a:r>
              <a:rPr lang="en"/>
              <a:t>at same time course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 vs H vs J</a:t>
            </a:r>
            <a:endParaRPr/>
          </a:p>
          <a:p>
            <a:pPr indent="-317500" lvl="0" marL="457200" rtl="0" algn="l">
              <a:spcBef>
                <a:spcPts val="0"/>
              </a:spcBef>
              <a:spcAft>
                <a:spcPts val="0"/>
              </a:spcAft>
              <a:buSzPts val="1400"/>
              <a:buChar char="-"/>
            </a:pPr>
            <a:r>
              <a:rPr lang="en"/>
              <a:t>B vs M vs F</a:t>
            </a:r>
            <a:endParaRPr/>
          </a:p>
          <a:p>
            <a:pPr indent="-317500" lvl="0" marL="457200" rtl="0" algn="l">
              <a:spcBef>
                <a:spcPts val="0"/>
              </a:spcBef>
              <a:spcAft>
                <a:spcPts val="0"/>
              </a:spcAft>
              <a:buSzPts val="1400"/>
              <a:buChar char="-"/>
            </a:pPr>
            <a:r>
              <a:rPr lang="en"/>
              <a:t>I vs A vs E</a:t>
            </a:r>
            <a:endParaRPr/>
          </a:p>
          <a:p>
            <a:pPr indent="-317500" lvl="0" marL="457200" rtl="0" algn="l">
              <a:spcBef>
                <a:spcPts val="0"/>
              </a:spcBef>
              <a:spcAft>
                <a:spcPts val="0"/>
              </a:spcAft>
              <a:buSzPts val="1400"/>
              <a:buChar char="-"/>
            </a:pPr>
            <a:r>
              <a:rPr lang="en"/>
              <a:t>L vs G vs C vs K</a:t>
            </a:r>
            <a:endParaRPr/>
          </a:p>
          <a:p>
            <a:pPr indent="-317500" lvl="0" marL="457200" rtl="0" algn="l">
              <a:spcBef>
                <a:spcPts val="0"/>
              </a:spcBef>
              <a:spcAft>
                <a:spcPts val="0"/>
              </a:spcAft>
              <a:buSzPts val="1400"/>
              <a:buChar char="-"/>
            </a:pPr>
            <a:r>
              <a:rPr lang="en"/>
              <a:t>K vs E and K vs C</a:t>
            </a:r>
            <a:endParaRPr/>
          </a:p>
        </p:txBody>
      </p:sp>
      <p:pic>
        <p:nvPicPr>
          <p:cNvPr id="1785" name="Google Shape;1785;p67"/>
          <p:cNvPicPr preferRelativeResize="0"/>
          <p:nvPr/>
        </p:nvPicPr>
        <p:blipFill>
          <a:blip r:embed="rId3">
            <a:alphaModFix/>
          </a:blip>
          <a:stretch>
            <a:fillRect/>
          </a:stretch>
        </p:blipFill>
        <p:spPr>
          <a:xfrm>
            <a:off x="1447550" y="1071350"/>
            <a:ext cx="4908276" cy="1696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68"/>
          <p:cNvSpPr txBox="1"/>
          <p:nvPr/>
        </p:nvSpPr>
        <p:spPr>
          <a:xfrm>
            <a:off x="954825" y="450400"/>
            <a:ext cx="619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4: Naive vs SNI vs SNI_A at different time course</a:t>
            </a:r>
            <a:endParaRPr/>
          </a:p>
          <a:p>
            <a:pPr indent="-317500" lvl="0" marL="457200" rtl="0" algn="l">
              <a:spcBef>
                <a:spcPts val="0"/>
              </a:spcBef>
              <a:spcAft>
                <a:spcPts val="0"/>
              </a:spcAft>
              <a:buSzPts val="1400"/>
              <a:buChar char="-"/>
            </a:pPr>
            <a:r>
              <a:rPr lang="en"/>
              <a:t>D vs H vs J</a:t>
            </a:r>
            <a:endParaRPr/>
          </a:p>
          <a:p>
            <a:pPr indent="0" lvl="0" marL="0" rtl="0" algn="l">
              <a:spcBef>
                <a:spcPts val="0"/>
              </a:spcBef>
              <a:spcAft>
                <a:spcPts val="0"/>
              </a:spcAft>
              <a:buNone/>
            </a:pPr>
            <a:r>
              <a:t/>
            </a:r>
            <a:endParaRPr/>
          </a:p>
        </p:txBody>
      </p:sp>
      <p:sp>
        <p:nvSpPr>
          <p:cNvPr id="1791" name="Google Shape;1791;p68"/>
          <p:cNvSpPr txBox="1"/>
          <p:nvPr/>
        </p:nvSpPr>
        <p:spPr>
          <a:xfrm>
            <a:off x="4356075" y="45096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Table: D v.s. H v.s. J</a:t>
            </a:r>
            <a:endParaRPr/>
          </a:p>
        </p:txBody>
      </p:sp>
      <p:graphicFrame>
        <p:nvGraphicFramePr>
          <p:cNvPr id="1792" name="Google Shape;1792;p68"/>
          <p:cNvGraphicFramePr/>
          <p:nvPr/>
        </p:nvGraphicFramePr>
        <p:xfrm>
          <a:off x="212825" y="1281700"/>
          <a:ext cx="3000000" cy="3000000"/>
        </p:xfrm>
        <a:graphic>
          <a:graphicData uri="http://schemas.openxmlformats.org/drawingml/2006/table">
            <a:tbl>
              <a:tblPr>
                <a:noFill/>
                <a:tableStyleId>{352A1481-F053-4F2D-89D9-16DC8C83DF51}</a:tableStyleId>
              </a:tblPr>
              <a:tblGrid>
                <a:gridCol w="2413000"/>
                <a:gridCol w="1730250"/>
                <a:gridCol w="20488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Group</a:t>
                      </a:r>
                      <a:endParaRPr/>
                    </a:p>
                  </a:txBody>
                  <a:tcPr marT="91425" marB="91425" marR="91425" marL="91425"/>
                </a:tc>
                <a:tc>
                  <a:txBody>
                    <a:bodyPr/>
                    <a:lstStyle/>
                    <a:p>
                      <a:pPr indent="0" lvl="0" marL="0" rtl="0" algn="l">
                        <a:spcBef>
                          <a:spcPts val="0"/>
                        </a:spcBef>
                        <a:spcAft>
                          <a:spcPts val="0"/>
                        </a:spcAft>
                        <a:buNone/>
                      </a:pPr>
                      <a:r>
                        <a:rPr lang="en"/>
                        <a:t>P value</a:t>
                      </a:r>
                      <a:endParaRPr/>
                    </a:p>
                  </a:txBody>
                  <a:tcPr marT="91425" marB="91425" marR="91425" marL="91425"/>
                </a:tc>
              </a:tr>
              <a:tr h="381000">
                <a:tc rowSpan="3">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H-D</a:t>
                      </a:r>
                      <a:endParaRPr/>
                    </a:p>
                  </a:txBody>
                  <a:tcPr marT="91425" marB="91425" marR="91425" marL="91425"/>
                </a:tc>
                <a:tc>
                  <a:txBody>
                    <a:bodyPr/>
                    <a:lstStyle/>
                    <a:p>
                      <a:pPr indent="0" lvl="0" marL="0" rtl="0" algn="l">
                        <a:spcBef>
                          <a:spcPts val="0"/>
                        </a:spcBef>
                        <a:spcAft>
                          <a:spcPts val="0"/>
                        </a:spcAft>
                        <a:buNone/>
                      </a:pPr>
                      <a:r>
                        <a:rPr lang="en"/>
                        <a:t>0.8891</a:t>
                      </a:r>
                      <a:endParaRPr/>
                    </a:p>
                  </a:txBody>
                  <a:tcPr marT="91425" marB="91425" marR="91425" marL="91425"/>
                </a:tc>
              </a:tr>
              <a:tr h="381000">
                <a:tc vMerge="1"/>
                <a:tc>
                  <a:txBody>
                    <a:bodyPr/>
                    <a:lstStyle/>
                    <a:p>
                      <a:pPr indent="0" lvl="0" marL="0" rtl="0" algn="l">
                        <a:spcBef>
                          <a:spcPts val="0"/>
                        </a:spcBef>
                        <a:spcAft>
                          <a:spcPts val="0"/>
                        </a:spcAft>
                        <a:buNone/>
                      </a:pPr>
                      <a:r>
                        <a:rPr lang="en"/>
                        <a:t>J-D</a:t>
                      </a:r>
                      <a:endParaRPr/>
                    </a:p>
                  </a:txBody>
                  <a:tcPr marT="91425" marB="91425" marR="91425" marL="91425"/>
                </a:tc>
                <a:tc>
                  <a:txBody>
                    <a:bodyPr/>
                    <a:lstStyle/>
                    <a:p>
                      <a:pPr indent="0" lvl="0" marL="0" rtl="0" algn="l">
                        <a:spcBef>
                          <a:spcPts val="0"/>
                        </a:spcBef>
                        <a:spcAft>
                          <a:spcPts val="0"/>
                        </a:spcAft>
                        <a:buNone/>
                      </a:pPr>
                      <a:r>
                        <a:rPr lang="en"/>
                        <a:t>0.1618</a:t>
                      </a:r>
                      <a:endParaRPr/>
                    </a:p>
                  </a:txBody>
                  <a:tcPr marT="91425" marB="91425" marR="91425" marL="91425"/>
                </a:tc>
              </a:tr>
              <a:tr h="381000">
                <a:tc vMerge="1"/>
                <a:tc>
                  <a:txBody>
                    <a:bodyPr/>
                    <a:lstStyle/>
                    <a:p>
                      <a:pPr indent="0" lvl="0" marL="0" rtl="0" algn="l">
                        <a:spcBef>
                          <a:spcPts val="0"/>
                        </a:spcBef>
                        <a:spcAft>
                          <a:spcPts val="0"/>
                        </a:spcAft>
                        <a:buNone/>
                      </a:pPr>
                      <a:r>
                        <a:rPr lang="en"/>
                        <a:t>J-H</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0.3224</a:t>
                      </a:r>
                      <a:endParaRPr/>
                    </a:p>
                  </a:txBody>
                  <a:tcPr marT="91425" marB="91425" marR="91425" marL="91425"/>
                </a:tc>
              </a:tr>
              <a:tr h="381000">
                <a:tc rowSpan="3">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H-D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0.8422</a:t>
                      </a:r>
                      <a:endParaRPr/>
                    </a:p>
                  </a:txBody>
                  <a:tcPr marT="91425" marB="91425" marR="91425" marL="91425">
                    <a:lnL cap="flat" cmpd="sng" w="9525">
                      <a:solidFill>
                        <a:srgbClr val="9E9E9E"/>
                      </a:solidFill>
                      <a:prstDash val="solid"/>
                      <a:round/>
                      <a:headEnd len="sm" w="sm" type="none"/>
                      <a:tailEnd len="sm" w="sm" type="none"/>
                    </a:lnL>
                  </a:tcPr>
                </a:tc>
              </a:tr>
              <a:tr h="381000">
                <a:tc vMerge="1"/>
                <a:tc>
                  <a:txBody>
                    <a:bodyPr/>
                    <a:lstStyle/>
                    <a:p>
                      <a:pPr indent="0" lvl="0" marL="0" rtl="0" algn="l">
                        <a:spcBef>
                          <a:spcPts val="0"/>
                        </a:spcBef>
                        <a:spcAft>
                          <a:spcPts val="0"/>
                        </a:spcAft>
                        <a:buNone/>
                      </a:pPr>
                      <a:r>
                        <a:rPr lang="en"/>
                        <a:t>J-D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0.0315 (&lt;0.05)</a:t>
                      </a:r>
                      <a:endParaRPr/>
                    </a:p>
                  </a:txBody>
                  <a:tcPr marT="91425" marB="91425" marR="91425" marL="91425">
                    <a:lnL cap="flat" cmpd="sng" w="9525">
                      <a:solidFill>
                        <a:srgbClr val="9E9E9E"/>
                      </a:solidFill>
                      <a:prstDash val="solid"/>
                      <a:round/>
                      <a:headEnd len="sm" w="sm" type="none"/>
                      <a:tailEnd len="sm" w="sm" type="none"/>
                    </a:lnL>
                  </a:tcPr>
                </a:tc>
              </a:tr>
              <a:tr h="381000">
                <a:tc vMerge="1"/>
                <a:tc>
                  <a:txBody>
                    <a:bodyPr/>
                    <a:lstStyle/>
                    <a:p>
                      <a:pPr indent="0" lvl="0" marL="0" rtl="0" algn="l">
                        <a:spcBef>
                          <a:spcPts val="0"/>
                        </a:spcBef>
                        <a:spcAft>
                          <a:spcPts val="0"/>
                        </a:spcAft>
                        <a:buNone/>
                      </a:pPr>
                      <a:r>
                        <a:rPr lang="en"/>
                        <a:t>J-H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0.1230</a:t>
                      </a:r>
                      <a:endParaRPr/>
                    </a:p>
                  </a:txBody>
                  <a:tcPr marT="91425" marB="91425" marR="91425" marL="91425">
                    <a:lnL cap="flat" cmpd="sng" w="9525">
                      <a:solidFill>
                        <a:srgbClr val="9E9E9E"/>
                      </a:solidFill>
                      <a:prstDash val="solid"/>
                      <a:round/>
                      <a:headEnd len="sm" w="sm" type="none"/>
                      <a:tailEnd len="sm" w="sm" type="none"/>
                    </a:lnL>
                  </a:tcPr>
                </a:tc>
              </a:tr>
              <a:tr h="381000">
                <a:tc gridSpan="2">
                  <a:txBody>
                    <a:bodyPr/>
                    <a:lstStyle/>
                    <a:p>
                      <a:pPr indent="0" lvl="0" marL="0" rtl="0" algn="l">
                        <a:spcBef>
                          <a:spcPts val="0"/>
                        </a:spcBef>
                        <a:spcAft>
                          <a:spcPts val="0"/>
                        </a:spcAft>
                        <a:buNone/>
                      </a:pPr>
                      <a:r>
                        <a:t/>
                      </a:r>
                      <a:endParaRPr/>
                    </a:p>
                  </a:txBody>
                  <a:tcPr marT="91425" marB="91425" marR="91425" marL="91425"/>
                </a:tc>
                <a:tc hMerge="1"/>
                <a:tc>
                  <a:txBody>
                    <a:bodyPr/>
                    <a:lstStyle/>
                    <a:p>
                      <a:pPr indent="0" lvl="0" marL="0" rtl="0" algn="l">
                        <a:spcBef>
                          <a:spcPts val="0"/>
                        </a:spcBef>
                        <a:spcAft>
                          <a:spcPts val="0"/>
                        </a:spcAft>
                        <a:buNone/>
                      </a:pPr>
                      <a:r>
                        <a:rPr lang="en"/>
                        <a:t>5.5775e-08 (&lt;0.05)</a:t>
                      </a:r>
                      <a:endParaRPr/>
                    </a:p>
                  </a:txBody>
                  <a:tcPr marT="91425" marB="91425" marR="91425" marL="91425"/>
                </a:tc>
              </a:tr>
            </a:tbl>
          </a:graphicData>
        </a:graphic>
      </p:graphicFrame>
      <p:sp>
        <p:nvSpPr>
          <p:cNvPr id="1793" name="Google Shape;1793;p68"/>
          <p:cNvSpPr txBox="1"/>
          <p:nvPr/>
        </p:nvSpPr>
        <p:spPr>
          <a:xfrm>
            <a:off x="436875" y="4055175"/>
            <a:ext cx="43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 and considering unbalance</a:t>
            </a:r>
            <a:endParaRPr/>
          </a:p>
        </p:txBody>
      </p:sp>
      <p:sp>
        <p:nvSpPr>
          <p:cNvPr id="1794" name="Google Shape;1794;p68"/>
          <p:cNvSpPr txBox="1"/>
          <p:nvPr/>
        </p:nvSpPr>
        <p:spPr>
          <a:xfrm>
            <a:off x="436875" y="2074125"/>
            <a:ext cx="213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 all protein</a:t>
            </a:r>
            <a:endParaRPr/>
          </a:p>
        </p:txBody>
      </p:sp>
      <p:sp>
        <p:nvSpPr>
          <p:cNvPr id="1795" name="Google Shape;1795;p68"/>
          <p:cNvSpPr txBox="1"/>
          <p:nvPr/>
        </p:nvSpPr>
        <p:spPr>
          <a:xfrm>
            <a:off x="408375" y="3167950"/>
            <a:ext cx="219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a:t>
            </a:r>
            <a:endParaRPr/>
          </a:p>
        </p:txBody>
      </p:sp>
      <p:pic>
        <p:nvPicPr>
          <p:cNvPr id="1796" name="Google Shape;1796;p68"/>
          <p:cNvPicPr preferRelativeResize="0"/>
          <p:nvPr/>
        </p:nvPicPr>
        <p:blipFill>
          <a:blip r:embed="rId3">
            <a:alphaModFix/>
          </a:blip>
          <a:stretch>
            <a:fillRect/>
          </a:stretch>
        </p:blipFill>
        <p:spPr>
          <a:xfrm>
            <a:off x="7152225" y="577250"/>
            <a:ext cx="838500" cy="160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Test Goal</a:t>
            </a:r>
            <a:endParaRPr/>
          </a:p>
        </p:txBody>
      </p:sp>
      <p:pic>
        <p:nvPicPr>
          <p:cNvPr id="1492" name="Google Shape;1492;p33"/>
          <p:cNvPicPr preferRelativeResize="0"/>
          <p:nvPr/>
        </p:nvPicPr>
        <p:blipFill>
          <a:blip r:embed="rId3">
            <a:alphaModFix/>
          </a:blip>
          <a:stretch>
            <a:fillRect/>
          </a:stretch>
        </p:blipFill>
        <p:spPr>
          <a:xfrm>
            <a:off x="515125" y="1181800"/>
            <a:ext cx="2303291" cy="2235325"/>
          </a:xfrm>
          <a:prstGeom prst="rect">
            <a:avLst/>
          </a:prstGeom>
          <a:noFill/>
          <a:ln>
            <a:noFill/>
          </a:ln>
        </p:spPr>
      </p:pic>
      <p:sp>
        <p:nvSpPr>
          <p:cNvPr id="1493" name="Google Shape;1493;p33"/>
          <p:cNvSpPr txBox="1"/>
          <p:nvPr/>
        </p:nvSpPr>
        <p:spPr>
          <a:xfrm>
            <a:off x="3300350" y="1017725"/>
            <a:ext cx="52644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rPr>
              <a:t>Test Goal: </a:t>
            </a:r>
            <a:r>
              <a:rPr lang="en" sz="1500">
                <a:solidFill>
                  <a:schemeClr val="dk1"/>
                </a:solidFill>
              </a:rPr>
              <a:t>determine changes in peptides/proteins in DRGs associated with injury-induced pain and electrical stimulation treatment</a:t>
            </a:r>
            <a:endParaRPr sz="15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pic>
        <p:nvPicPr>
          <p:cNvPr id="1801" name="Google Shape;1801;p69"/>
          <p:cNvPicPr preferRelativeResize="0"/>
          <p:nvPr/>
        </p:nvPicPr>
        <p:blipFill>
          <a:blip r:embed="rId3">
            <a:alphaModFix/>
          </a:blip>
          <a:stretch>
            <a:fillRect/>
          </a:stretch>
        </p:blipFill>
        <p:spPr>
          <a:xfrm>
            <a:off x="142675" y="935187"/>
            <a:ext cx="2280250" cy="3273126"/>
          </a:xfrm>
          <a:prstGeom prst="rect">
            <a:avLst/>
          </a:prstGeom>
          <a:noFill/>
          <a:ln>
            <a:noFill/>
          </a:ln>
        </p:spPr>
      </p:pic>
      <p:pic>
        <p:nvPicPr>
          <p:cNvPr id="1802" name="Google Shape;1802;p69"/>
          <p:cNvPicPr preferRelativeResize="0"/>
          <p:nvPr/>
        </p:nvPicPr>
        <p:blipFill>
          <a:blip r:embed="rId4">
            <a:alphaModFix/>
          </a:blip>
          <a:stretch>
            <a:fillRect/>
          </a:stretch>
        </p:blipFill>
        <p:spPr>
          <a:xfrm>
            <a:off x="2422925" y="910725"/>
            <a:ext cx="6721075" cy="4187751"/>
          </a:xfrm>
          <a:prstGeom prst="rect">
            <a:avLst/>
          </a:prstGeom>
          <a:noFill/>
          <a:ln>
            <a:noFill/>
          </a:ln>
        </p:spPr>
      </p:pic>
      <p:sp>
        <p:nvSpPr>
          <p:cNvPr id="1803" name="Google Shape;1803;p69"/>
          <p:cNvSpPr txBox="1"/>
          <p:nvPr/>
        </p:nvSpPr>
        <p:spPr>
          <a:xfrm>
            <a:off x="408675" y="47962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804" name="Google Shape;1804;p69"/>
          <p:cNvSpPr txBox="1"/>
          <p:nvPr/>
        </p:nvSpPr>
        <p:spPr>
          <a:xfrm>
            <a:off x="4305975" y="47962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70"/>
          <p:cNvSpPr txBox="1"/>
          <p:nvPr/>
        </p:nvSpPr>
        <p:spPr>
          <a:xfrm>
            <a:off x="954825" y="450400"/>
            <a:ext cx="61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4: Naive vs SNI vs SNI_A at different time course</a:t>
            </a:r>
            <a:endParaRPr/>
          </a:p>
          <a:p>
            <a:pPr indent="-317500" lvl="0" marL="457200" rtl="0" algn="l">
              <a:spcBef>
                <a:spcPts val="0"/>
              </a:spcBef>
              <a:spcAft>
                <a:spcPts val="0"/>
              </a:spcAft>
              <a:buSzPts val="1400"/>
              <a:buChar char="-"/>
            </a:pPr>
            <a:r>
              <a:rPr lang="en"/>
              <a:t>B vs M vs F</a:t>
            </a:r>
            <a:endParaRPr/>
          </a:p>
        </p:txBody>
      </p:sp>
      <p:sp>
        <p:nvSpPr>
          <p:cNvPr id="1810" name="Google Shape;1810;p70"/>
          <p:cNvSpPr txBox="1"/>
          <p:nvPr/>
        </p:nvSpPr>
        <p:spPr>
          <a:xfrm>
            <a:off x="4356063" y="44513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Table: B v.s. M v.s. F</a:t>
            </a:r>
            <a:endParaRPr/>
          </a:p>
        </p:txBody>
      </p:sp>
      <p:graphicFrame>
        <p:nvGraphicFramePr>
          <p:cNvPr id="1811" name="Google Shape;1811;p70"/>
          <p:cNvGraphicFramePr/>
          <p:nvPr/>
        </p:nvGraphicFramePr>
        <p:xfrm>
          <a:off x="212825" y="1281700"/>
          <a:ext cx="3000000" cy="3000000"/>
        </p:xfrm>
        <a:graphic>
          <a:graphicData uri="http://schemas.openxmlformats.org/drawingml/2006/table">
            <a:tbl>
              <a:tblPr>
                <a:noFill/>
                <a:tableStyleId>{352A1481-F053-4F2D-89D9-16DC8C83DF51}</a:tableStyleId>
              </a:tblPr>
              <a:tblGrid>
                <a:gridCol w="2413000"/>
                <a:gridCol w="1730250"/>
                <a:gridCol w="20488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Group</a:t>
                      </a:r>
                      <a:endParaRPr/>
                    </a:p>
                  </a:txBody>
                  <a:tcPr marT="91425" marB="91425" marR="91425" marL="91425"/>
                </a:tc>
                <a:tc>
                  <a:txBody>
                    <a:bodyPr/>
                    <a:lstStyle/>
                    <a:p>
                      <a:pPr indent="0" lvl="0" marL="0" rtl="0" algn="l">
                        <a:spcBef>
                          <a:spcPts val="0"/>
                        </a:spcBef>
                        <a:spcAft>
                          <a:spcPts val="0"/>
                        </a:spcAft>
                        <a:buNone/>
                      </a:pPr>
                      <a:r>
                        <a:rPr lang="en"/>
                        <a:t>P value</a:t>
                      </a:r>
                      <a:endParaRPr/>
                    </a:p>
                  </a:txBody>
                  <a:tcPr marT="91425" marB="91425" marR="91425" marL="91425"/>
                </a:tc>
              </a:tr>
              <a:tr h="381000">
                <a:tc rowSpan="3">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F-B</a:t>
                      </a:r>
                      <a:endParaRPr/>
                    </a:p>
                  </a:txBody>
                  <a:tcPr marT="91425" marB="91425" marR="91425" marL="91425"/>
                </a:tc>
                <a:tc>
                  <a:txBody>
                    <a:bodyPr/>
                    <a:lstStyle/>
                    <a:p>
                      <a:pPr indent="0" lvl="0" marL="0" rtl="0" algn="l">
                        <a:spcBef>
                          <a:spcPts val="0"/>
                        </a:spcBef>
                        <a:spcAft>
                          <a:spcPts val="0"/>
                        </a:spcAft>
                        <a:buNone/>
                      </a:pPr>
                      <a:r>
                        <a:rPr lang="en"/>
                        <a:t>0.1830</a:t>
                      </a:r>
                      <a:endParaRPr/>
                    </a:p>
                  </a:txBody>
                  <a:tcPr marT="91425" marB="91425" marR="91425" marL="91425"/>
                </a:tc>
              </a:tr>
              <a:tr h="381000">
                <a:tc vMerge="1"/>
                <a:tc>
                  <a:txBody>
                    <a:bodyPr/>
                    <a:lstStyle/>
                    <a:p>
                      <a:pPr indent="0" lvl="0" marL="0" rtl="0" algn="l">
                        <a:spcBef>
                          <a:spcPts val="0"/>
                        </a:spcBef>
                        <a:spcAft>
                          <a:spcPts val="0"/>
                        </a:spcAft>
                        <a:buNone/>
                      </a:pPr>
                      <a:r>
                        <a:rPr lang="en"/>
                        <a:t>M-B</a:t>
                      </a:r>
                      <a:endParaRPr/>
                    </a:p>
                  </a:txBody>
                  <a:tcPr marT="91425" marB="91425" marR="91425" marL="91425"/>
                </a:tc>
                <a:tc>
                  <a:txBody>
                    <a:bodyPr/>
                    <a:lstStyle/>
                    <a:p>
                      <a:pPr indent="0" lvl="0" marL="0" rtl="0" algn="l">
                        <a:spcBef>
                          <a:spcPts val="0"/>
                        </a:spcBef>
                        <a:spcAft>
                          <a:spcPts val="0"/>
                        </a:spcAft>
                        <a:buNone/>
                      </a:pPr>
                      <a:r>
                        <a:rPr lang="en"/>
                        <a:t>0.9825</a:t>
                      </a:r>
                      <a:endParaRPr/>
                    </a:p>
                  </a:txBody>
                  <a:tcPr marT="91425" marB="91425" marR="91425" marL="91425"/>
                </a:tc>
              </a:tr>
              <a:tr h="381000">
                <a:tc vMerge="1"/>
                <a:tc>
                  <a:txBody>
                    <a:bodyPr/>
                    <a:lstStyle/>
                    <a:p>
                      <a:pPr indent="0" lvl="0" marL="0" rtl="0" algn="l">
                        <a:spcBef>
                          <a:spcPts val="0"/>
                        </a:spcBef>
                        <a:spcAft>
                          <a:spcPts val="0"/>
                        </a:spcAft>
                        <a:buNone/>
                      </a:pPr>
                      <a:r>
                        <a:rPr lang="en"/>
                        <a:t>M-F</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0.1346</a:t>
                      </a:r>
                      <a:endParaRPr/>
                    </a:p>
                  </a:txBody>
                  <a:tcPr marT="91425" marB="91425" marR="91425" marL="91425"/>
                </a:tc>
              </a:tr>
              <a:tr h="381000">
                <a:tc rowSpan="3">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F-B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0.0595</a:t>
                      </a:r>
                      <a:endParaRPr/>
                    </a:p>
                  </a:txBody>
                  <a:tcPr marT="91425" marB="91425" marR="91425" marL="91425">
                    <a:lnL cap="flat" cmpd="sng" w="9525">
                      <a:solidFill>
                        <a:srgbClr val="9E9E9E"/>
                      </a:solidFill>
                      <a:prstDash val="solid"/>
                      <a:round/>
                      <a:headEnd len="sm" w="sm" type="none"/>
                      <a:tailEnd len="sm" w="sm" type="none"/>
                    </a:lnL>
                  </a:tcPr>
                </a:tc>
              </a:tr>
              <a:tr h="381000">
                <a:tc vMerge="1"/>
                <a:tc>
                  <a:txBody>
                    <a:bodyPr/>
                    <a:lstStyle/>
                    <a:p>
                      <a:pPr indent="0" lvl="0" marL="0" rtl="0" algn="l">
                        <a:spcBef>
                          <a:spcPts val="0"/>
                        </a:spcBef>
                        <a:spcAft>
                          <a:spcPts val="0"/>
                        </a:spcAft>
                        <a:buNone/>
                      </a:pPr>
                      <a:r>
                        <a:rPr lang="en"/>
                        <a:t>M-B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0.9529</a:t>
                      </a:r>
                      <a:endParaRPr/>
                    </a:p>
                  </a:txBody>
                  <a:tcPr marT="91425" marB="91425" marR="91425" marL="91425">
                    <a:lnL cap="flat" cmpd="sng" w="9525">
                      <a:solidFill>
                        <a:srgbClr val="9E9E9E"/>
                      </a:solidFill>
                      <a:prstDash val="solid"/>
                      <a:round/>
                      <a:headEnd len="sm" w="sm" type="none"/>
                      <a:tailEnd len="sm" w="sm" type="none"/>
                    </a:lnL>
                  </a:tcPr>
                </a:tc>
              </a:tr>
              <a:tr h="381000">
                <a:tc vMerge="1"/>
                <a:tc>
                  <a:txBody>
                    <a:bodyPr/>
                    <a:lstStyle/>
                    <a:p>
                      <a:pPr indent="0" lvl="0" marL="0" rtl="0" algn="l">
                        <a:spcBef>
                          <a:spcPts val="0"/>
                        </a:spcBef>
                        <a:spcAft>
                          <a:spcPts val="0"/>
                        </a:spcAft>
                        <a:buNone/>
                      </a:pPr>
                      <a:r>
                        <a:rPr lang="en"/>
                        <a:t>M-F</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0.0285 </a:t>
                      </a:r>
                      <a:r>
                        <a:rPr lang="en">
                          <a:solidFill>
                            <a:schemeClr val="dk1"/>
                          </a:solidFill>
                        </a:rPr>
                        <a:t>(&lt;0.05)</a:t>
                      </a:r>
                      <a:endParaRPr/>
                    </a:p>
                  </a:txBody>
                  <a:tcPr marT="91425" marB="91425" marR="91425" marL="91425">
                    <a:lnL cap="flat" cmpd="sng" w="9525">
                      <a:solidFill>
                        <a:srgbClr val="9E9E9E"/>
                      </a:solidFill>
                      <a:prstDash val="solid"/>
                      <a:round/>
                      <a:headEnd len="sm" w="sm" type="none"/>
                      <a:tailEnd len="sm" w="sm" type="none"/>
                    </a:lnL>
                  </a:tcPr>
                </a:tc>
              </a:tr>
              <a:tr h="381000">
                <a:tc gridSpan="2">
                  <a:txBody>
                    <a:bodyPr/>
                    <a:lstStyle/>
                    <a:p>
                      <a:pPr indent="0" lvl="0" marL="0" rtl="0" algn="l">
                        <a:spcBef>
                          <a:spcPts val="0"/>
                        </a:spcBef>
                        <a:spcAft>
                          <a:spcPts val="0"/>
                        </a:spcAft>
                        <a:buNone/>
                      </a:pPr>
                      <a:r>
                        <a:t/>
                      </a:r>
                      <a:endParaRPr/>
                    </a:p>
                  </a:txBody>
                  <a:tcPr marT="91425" marB="91425" marR="91425" marL="91425"/>
                </a:tc>
                <a:tc hMerge="1"/>
                <a:tc>
                  <a:txBody>
                    <a:bodyPr/>
                    <a:lstStyle/>
                    <a:p>
                      <a:pPr indent="0" lvl="0" marL="0" rtl="0" algn="l">
                        <a:spcBef>
                          <a:spcPts val="0"/>
                        </a:spcBef>
                        <a:spcAft>
                          <a:spcPts val="0"/>
                        </a:spcAft>
                        <a:buNone/>
                      </a:pPr>
                      <a:r>
                        <a:rPr lang="en"/>
                        <a:t>1.688e-08 (&lt;0.05)</a:t>
                      </a:r>
                      <a:endParaRPr/>
                    </a:p>
                  </a:txBody>
                  <a:tcPr marT="91425" marB="91425" marR="91425" marL="91425"/>
                </a:tc>
              </a:tr>
            </a:tbl>
          </a:graphicData>
        </a:graphic>
      </p:graphicFrame>
      <p:sp>
        <p:nvSpPr>
          <p:cNvPr id="1812" name="Google Shape;1812;p70"/>
          <p:cNvSpPr txBox="1"/>
          <p:nvPr/>
        </p:nvSpPr>
        <p:spPr>
          <a:xfrm>
            <a:off x="436875" y="4055175"/>
            <a:ext cx="43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 and considering unbalance</a:t>
            </a:r>
            <a:endParaRPr/>
          </a:p>
        </p:txBody>
      </p:sp>
      <p:sp>
        <p:nvSpPr>
          <p:cNvPr id="1813" name="Google Shape;1813;p70"/>
          <p:cNvSpPr txBox="1"/>
          <p:nvPr/>
        </p:nvSpPr>
        <p:spPr>
          <a:xfrm>
            <a:off x="436875" y="2074125"/>
            <a:ext cx="213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 all protein</a:t>
            </a:r>
            <a:endParaRPr/>
          </a:p>
        </p:txBody>
      </p:sp>
      <p:sp>
        <p:nvSpPr>
          <p:cNvPr id="1814" name="Google Shape;1814;p70"/>
          <p:cNvSpPr txBox="1"/>
          <p:nvPr/>
        </p:nvSpPr>
        <p:spPr>
          <a:xfrm>
            <a:off x="408375" y="3167950"/>
            <a:ext cx="219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a:t>
            </a:r>
            <a:endParaRPr/>
          </a:p>
        </p:txBody>
      </p:sp>
      <p:pic>
        <p:nvPicPr>
          <p:cNvPr id="1815" name="Google Shape;1815;p70"/>
          <p:cNvPicPr preferRelativeResize="0"/>
          <p:nvPr/>
        </p:nvPicPr>
        <p:blipFill>
          <a:blip r:embed="rId3">
            <a:alphaModFix/>
          </a:blip>
          <a:stretch>
            <a:fillRect/>
          </a:stretch>
        </p:blipFill>
        <p:spPr>
          <a:xfrm>
            <a:off x="7021025" y="450400"/>
            <a:ext cx="986438" cy="1824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pic>
        <p:nvPicPr>
          <p:cNvPr id="1820" name="Google Shape;1820;p71"/>
          <p:cNvPicPr preferRelativeResize="0"/>
          <p:nvPr/>
        </p:nvPicPr>
        <p:blipFill>
          <a:blip r:embed="rId3">
            <a:alphaModFix/>
          </a:blip>
          <a:stretch>
            <a:fillRect/>
          </a:stretch>
        </p:blipFill>
        <p:spPr>
          <a:xfrm>
            <a:off x="85900" y="890175"/>
            <a:ext cx="2297075" cy="3802424"/>
          </a:xfrm>
          <a:prstGeom prst="rect">
            <a:avLst/>
          </a:prstGeom>
          <a:noFill/>
          <a:ln>
            <a:noFill/>
          </a:ln>
        </p:spPr>
      </p:pic>
      <p:pic>
        <p:nvPicPr>
          <p:cNvPr id="1821" name="Google Shape;1821;p71"/>
          <p:cNvPicPr preferRelativeResize="0"/>
          <p:nvPr/>
        </p:nvPicPr>
        <p:blipFill>
          <a:blip r:embed="rId4">
            <a:alphaModFix/>
          </a:blip>
          <a:stretch>
            <a:fillRect/>
          </a:stretch>
        </p:blipFill>
        <p:spPr>
          <a:xfrm>
            <a:off x="2294300" y="890175"/>
            <a:ext cx="6661274" cy="4173052"/>
          </a:xfrm>
          <a:prstGeom prst="rect">
            <a:avLst/>
          </a:prstGeom>
          <a:noFill/>
          <a:ln>
            <a:noFill/>
          </a:ln>
        </p:spPr>
      </p:pic>
      <p:sp>
        <p:nvSpPr>
          <p:cNvPr id="1822" name="Google Shape;1822;p71"/>
          <p:cNvSpPr txBox="1"/>
          <p:nvPr/>
        </p:nvSpPr>
        <p:spPr>
          <a:xfrm>
            <a:off x="329725" y="4590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823" name="Google Shape;1823;p71"/>
          <p:cNvSpPr txBox="1"/>
          <p:nvPr/>
        </p:nvSpPr>
        <p:spPr>
          <a:xfrm>
            <a:off x="3995650" y="4590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72"/>
          <p:cNvSpPr txBox="1"/>
          <p:nvPr/>
        </p:nvSpPr>
        <p:spPr>
          <a:xfrm>
            <a:off x="954825" y="450400"/>
            <a:ext cx="61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4: Naive vs SNI vs SNI_A at different time course</a:t>
            </a:r>
            <a:endParaRPr/>
          </a:p>
          <a:p>
            <a:pPr indent="-317500" lvl="0" marL="457200" rtl="0" algn="l">
              <a:spcBef>
                <a:spcPts val="0"/>
              </a:spcBef>
              <a:spcAft>
                <a:spcPts val="0"/>
              </a:spcAft>
              <a:buSzPts val="1400"/>
              <a:buChar char="-"/>
            </a:pPr>
            <a:r>
              <a:rPr lang="en"/>
              <a:t>I vs A vs E</a:t>
            </a:r>
            <a:endParaRPr/>
          </a:p>
        </p:txBody>
      </p:sp>
      <p:sp>
        <p:nvSpPr>
          <p:cNvPr id="1829" name="Google Shape;1829;p72"/>
          <p:cNvSpPr txBox="1"/>
          <p:nvPr/>
        </p:nvSpPr>
        <p:spPr>
          <a:xfrm>
            <a:off x="4356075" y="45323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Table: I v.s. A v.s. E</a:t>
            </a:r>
            <a:endParaRPr/>
          </a:p>
        </p:txBody>
      </p:sp>
      <p:graphicFrame>
        <p:nvGraphicFramePr>
          <p:cNvPr id="1830" name="Google Shape;1830;p72"/>
          <p:cNvGraphicFramePr/>
          <p:nvPr/>
        </p:nvGraphicFramePr>
        <p:xfrm>
          <a:off x="212825" y="1281700"/>
          <a:ext cx="3000000" cy="3000000"/>
        </p:xfrm>
        <a:graphic>
          <a:graphicData uri="http://schemas.openxmlformats.org/drawingml/2006/table">
            <a:tbl>
              <a:tblPr>
                <a:noFill/>
                <a:tableStyleId>{352A1481-F053-4F2D-89D9-16DC8C83DF51}</a:tableStyleId>
              </a:tblPr>
              <a:tblGrid>
                <a:gridCol w="2413000"/>
                <a:gridCol w="1730250"/>
                <a:gridCol w="20488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Group</a:t>
                      </a:r>
                      <a:endParaRPr/>
                    </a:p>
                  </a:txBody>
                  <a:tcPr marT="91425" marB="91425" marR="91425" marL="91425"/>
                </a:tc>
                <a:tc>
                  <a:txBody>
                    <a:bodyPr/>
                    <a:lstStyle/>
                    <a:p>
                      <a:pPr indent="0" lvl="0" marL="0" rtl="0" algn="l">
                        <a:spcBef>
                          <a:spcPts val="0"/>
                        </a:spcBef>
                        <a:spcAft>
                          <a:spcPts val="0"/>
                        </a:spcAft>
                        <a:buNone/>
                      </a:pPr>
                      <a:r>
                        <a:rPr lang="en"/>
                        <a:t>P value</a:t>
                      </a:r>
                      <a:endParaRPr/>
                    </a:p>
                  </a:txBody>
                  <a:tcPr marT="91425" marB="91425" marR="91425" marL="91425"/>
                </a:tc>
              </a:tr>
              <a:tr h="381000">
                <a:tc rowSpan="3">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E-A</a:t>
                      </a:r>
                      <a:endParaRPr/>
                    </a:p>
                  </a:txBody>
                  <a:tcPr marT="91425" marB="91425" marR="91425" marL="91425"/>
                </a:tc>
                <a:tc>
                  <a:txBody>
                    <a:bodyPr/>
                    <a:lstStyle/>
                    <a:p>
                      <a:pPr indent="0" lvl="0" marL="0" rtl="0" algn="l">
                        <a:spcBef>
                          <a:spcPts val="0"/>
                        </a:spcBef>
                        <a:spcAft>
                          <a:spcPts val="0"/>
                        </a:spcAft>
                        <a:buNone/>
                      </a:pPr>
                      <a:r>
                        <a:rPr lang="en"/>
                        <a:t>0.2569</a:t>
                      </a:r>
                      <a:endParaRPr/>
                    </a:p>
                  </a:txBody>
                  <a:tcPr marT="91425" marB="91425" marR="91425" marL="91425"/>
                </a:tc>
              </a:tr>
              <a:tr h="381000">
                <a:tc vMerge="1"/>
                <a:tc>
                  <a:txBody>
                    <a:bodyPr/>
                    <a:lstStyle/>
                    <a:p>
                      <a:pPr indent="0" lvl="0" marL="0" rtl="0" algn="l">
                        <a:spcBef>
                          <a:spcPts val="0"/>
                        </a:spcBef>
                        <a:spcAft>
                          <a:spcPts val="0"/>
                        </a:spcAft>
                        <a:buNone/>
                      </a:pPr>
                      <a:r>
                        <a:rPr lang="en"/>
                        <a:t>I-A</a:t>
                      </a:r>
                      <a:endParaRPr/>
                    </a:p>
                  </a:txBody>
                  <a:tcPr marT="91425" marB="91425" marR="91425" marL="91425"/>
                </a:tc>
                <a:tc>
                  <a:txBody>
                    <a:bodyPr/>
                    <a:lstStyle/>
                    <a:p>
                      <a:pPr indent="0" lvl="0" marL="0" rtl="0" algn="l">
                        <a:spcBef>
                          <a:spcPts val="0"/>
                        </a:spcBef>
                        <a:spcAft>
                          <a:spcPts val="0"/>
                        </a:spcAft>
                        <a:buNone/>
                      </a:pPr>
                      <a:r>
                        <a:rPr lang="en"/>
                        <a:t>0.9457</a:t>
                      </a:r>
                      <a:endParaRPr/>
                    </a:p>
                  </a:txBody>
                  <a:tcPr marT="91425" marB="91425" marR="91425" marL="91425"/>
                </a:tc>
              </a:tr>
              <a:tr h="381000">
                <a:tc vMerge="1"/>
                <a:tc>
                  <a:txBody>
                    <a:bodyPr/>
                    <a:lstStyle/>
                    <a:p>
                      <a:pPr indent="0" lvl="0" marL="0" rtl="0" algn="l">
                        <a:spcBef>
                          <a:spcPts val="0"/>
                        </a:spcBef>
                        <a:spcAft>
                          <a:spcPts val="0"/>
                        </a:spcAft>
                        <a:buNone/>
                      </a:pPr>
                      <a:r>
                        <a:rPr lang="en"/>
                        <a:t>I-E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0.7817</a:t>
                      </a:r>
                      <a:endParaRPr/>
                    </a:p>
                  </a:txBody>
                  <a:tcPr marT="91425" marB="91425" marR="91425" marL="91425"/>
                </a:tc>
              </a:tr>
              <a:tr h="381000">
                <a:tc rowSpan="3">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E-A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0.2379</a:t>
                      </a:r>
                      <a:endParaRPr/>
                    </a:p>
                  </a:txBody>
                  <a:tcPr marT="91425" marB="91425" marR="91425" marL="91425">
                    <a:lnL cap="flat" cmpd="sng" w="9525">
                      <a:solidFill>
                        <a:srgbClr val="9E9E9E"/>
                      </a:solidFill>
                      <a:prstDash val="solid"/>
                      <a:round/>
                      <a:headEnd len="sm" w="sm" type="none"/>
                      <a:tailEnd len="sm" w="sm" type="none"/>
                    </a:lnL>
                  </a:tcPr>
                </a:tc>
              </a:tr>
              <a:tr h="381000">
                <a:tc vMerge="1"/>
                <a:tc>
                  <a:txBody>
                    <a:bodyPr/>
                    <a:lstStyle/>
                    <a:p>
                      <a:pPr indent="0" lvl="0" marL="0" rtl="0" algn="l">
                        <a:spcBef>
                          <a:spcPts val="0"/>
                        </a:spcBef>
                        <a:spcAft>
                          <a:spcPts val="0"/>
                        </a:spcAft>
                        <a:buNone/>
                      </a:pPr>
                      <a:r>
                        <a:rPr lang="en"/>
                        <a:t>I-A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0.9463</a:t>
                      </a:r>
                      <a:endParaRPr/>
                    </a:p>
                  </a:txBody>
                  <a:tcPr marT="91425" marB="91425" marR="91425" marL="91425">
                    <a:lnL cap="flat" cmpd="sng" w="9525">
                      <a:solidFill>
                        <a:srgbClr val="9E9E9E"/>
                      </a:solidFill>
                      <a:prstDash val="solid"/>
                      <a:round/>
                      <a:headEnd len="sm" w="sm" type="none"/>
                      <a:tailEnd len="sm" w="sm" type="none"/>
                    </a:lnL>
                  </a:tcPr>
                </a:tc>
              </a:tr>
              <a:tr h="381000">
                <a:tc vMerge="1"/>
                <a:tc>
                  <a:txBody>
                    <a:bodyPr/>
                    <a:lstStyle/>
                    <a:p>
                      <a:pPr indent="0" lvl="0" marL="0" rtl="0" algn="l">
                        <a:spcBef>
                          <a:spcPts val="0"/>
                        </a:spcBef>
                        <a:spcAft>
                          <a:spcPts val="0"/>
                        </a:spcAft>
                        <a:buNone/>
                      </a:pPr>
                      <a:r>
                        <a:rPr lang="en"/>
                        <a:t>I-E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0.7300</a:t>
                      </a:r>
                      <a:endParaRPr/>
                    </a:p>
                  </a:txBody>
                  <a:tcPr marT="91425" marB="91425" marR="91425" marL="91425">
                    <a:lnL cap="flat" cmpd="sng" w="9525">
                      <a:solidFill>
                        <a:srgbClr val="9E9E9E"/>
                      </a:solidFill>
                      <a:prstDash val="solid"/>
                      <a:round/>
                      <a:headEnd len="sm" w="sm" type="none"/>
                      <a:tailEnd len="sm" w="sm" type="none"/>
                    </a:lnL>
                  </a:tcPr>
                </a:tc>
              </a:tr>
              <a:tr h="381000">
                <a:tc gridSpan="2">
                  <a:txBody>
                    <a:bodyPr/>
                    <a:lstStyle/>
                    <a:p>
                      <a:pPr indent="0" lvl="0" marL="0" rtl="0" algn="l">
                        <a:spcBef>
                          <a:spcPts val="0"/>
                        </a:spcBef>
                        <a:spcAft>
                          <a:spcPts val="0"/>
                        </a:spcAft>
                        <a:buNone/>
                      </a:pPr>
                      <a:r>
                        <a:t/>
                      </a:r>
                      <a:endParaRPr/>
                    </a:p>
                  </a:txBody>
                  <a:tcPr marT="91425" marB="91425" marR="91425" marL="91425"/>
                </a:tc>
                <a:tc hMerge="1"/>
                <a:tc>
                  <a:txBody>
                    <a:bodyPr/>
                    <a:lstStyle/>
                    <a:p>
                      <a:pPr indent="0" lvl="0" marL="0" rtl="0" algn="l">
                        <a:spcBef>
                          <a:spcPts val="0"/>
                        </a:spcBef>
                        <a:spcAft>
                          <a:spcPts val="0"/>
                        </a:spcAft>
                        <a:buNone/>
                      </a:pPr>
                      <a:r>
                        <a:rPr lang="en"/>
                        <a:t>4.491e-04</a:t>
                      </a:r>
                      <a:endParaRPr/>
                    </a:p>
                  </a:txBody>
                  <a:tcPr marT="91425" marB="91425" marR="91425" marL="91425"/>
                </a:tc>
              </a:tr>
            </a:tbl>
          </a:graphicData>
        </a:graphic>
      </p:graphicFrame>
      <p:sp>
        <p:nvSpPr>
          <p:cNvPr id="1831" name="Google Shape;1831;p72"/>
          <p:cNvSpPr txBox="1"/>
          <p:nvPr/>
        </p:nvSpPr>
        <p:spPr>
          <a:xfrm>
            <a:off x="436875" y="4055175"/>
            <a:ext cx="43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 and considering unbalance</a:t>
            </a:r>
            <a:endParaRPr/>
          </a:p>
        </p:txBody>
      </p:sp>
      <p:sp>
        <p:nvSpPr>
          <p:cNvPr id="1832" name="Google Shape;1832;p72"/>
          <p:cNvSpPr txBox="1"/>
          <p:nvPr/>
        </p:nvSpPr>
        <p:spPr>
          <a:xfrm>
            <a:off x="436875" y="2074125"/>
            <a:ext cx="213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 all protein</a:t>
            </a:r>
            <a:endParaRPr/>
          </a:p>
        </p:txBody>
      </p:sp>
      <p:sp>
        <p:nvSpPr>
          <p:cNvPr id="1833" name="Google Shape;1833;p72"/>
          <p:cNvSpPr txBox="1"/>
          <p:nvPr/>
        </p:nvSpPr>
        <p:spPr>
          <a:xfrm>
            <a:off x="408375" y="3167950"/>
            <a:ext cx="219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a:t>
            </a:r>
            <a:endParaRPr/>
          </a:p>
        </p:txBody>
      </p:sp>
      <p:pic>
        <p:nvPicPr>
          <p:cNvPr id="1834" name="Google Shape;1834;p72"/>
          <p:cNvPicPr preferRelativeResize="0"/>
          <p:nvPr/>
        </p:nvPicPr>
        <p:blipFill>
          <a:blip r:embed="rId3">
            <a:alphaModFix/>
          </a:blip>
          <a:stretch>
            <a:fillRect/>
          </a:stretch>
        </p:blipFill>
        <p:spPr>
          <a:xfrm>
            <a:off x="7152225" y="450400"/>
            <a:ext cx="971044" cy="1805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id="1839" name="Google Shape;1839;p73"/>
          <p:cNvPicPr preferRelativeResize="0"/>
          <p:nvPr/>
        </p:nvPicPr>
        <p:blipFill>
          <a:blip r:embed="rId3">
            <a:alphaModFix/>
          </a:blip>
          <a:stretch>
            <a:fillRect/>
          </a:stretch>
        </p:blipFill>
        <p:spPr>
          <a:xfrm>
            <a:off x="121925" y="882963"/>
            <a:ext cx="2139149" cy="3679600"/>
          </a:xfrm>
          <a:prstGeom prst="rect">
            <a:avLst/>
          </a:prstGeom>
          <a:noFill/>
          <a:ln>
            <a:noFill/>
          </a:ln>
        </p:spPr>
      </p:pic>
      <p:pic>
        <p:nvPicPr>
          <p:cNvPr id="1840" name="Google Shape;1840;p73"/>
          <p:cNvPicPr preferRelativeResize="0"/>
          <p:nvPr/>
        </p:nvPicPr>
        <p:blipFill>
          <a:blip r:embed="rId4">
            <a:alphaModFix/>
          </a:blip>
          <a:stretch>
            <a:fillRect/>
          </a:stretch>
        </p:blipFill>
        <p:spPr>
          <a:xfrm>
            <a:off x="2161725" y="945575"/>
            <a:ext cx="6982277" cy="3554376"/>
          </a:xfrm>
          <a:prstGeom prst="rect">
            <a:avLst/>
          </a:prstGeom>
          <a:noFill/>
          <a:ln>
            <a:noFill/>
          </a:ln>
        </p:spPr>
      </p:pic>
      <p:sp>
        <p:nvSpPr>
          <p:cNvPr id="1841" name="Google Shape;1841;p73"/>
          <p:cNvSpPr txBox="1"/>
          <p:nvPr/>
        </p:nvSpPr>
        <p:spPr>
          <a:xfrm>
            <a:off x="229975" y="5144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842" name="Google Shape;1842;p73"/>
          <p:cNvSpPr txBox="1"/>
          <p:nvPr/>
        </p:nvSpPr>
        <p:spPr>
          <a:xfrm>
            <a:off x="4117575" y="51447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74"/>
          <p:cNvSpPr txBox="1"/>
          <p:nvPr/>
        </p:nvSpPr>
        <p:spPr>
          <a:xfrm>
            <a:off x="89975" y="347975"/>
            <a:ext cx="619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4: Naive vs SNI vs SNI_A at different </a:t>
            </a:r>
            <a:endParaRPr/>
          </a:p>
          <a:p>
            <a:pPr indent="0" lvl="0" marL="0" rtl="0" algn="l">
              <a:spcBef>
                <a:spcPts val="0"/>
              </a:spcBef>
              <a:spcAft>
                <a:spcPts val="0"/>
              </a:spcAft>
              <a:buNone/>
            </a:pPr>
            <a:r>
              <a:rPr lang="en"/>
              <a:t>        time course</a:t>
            </a:r>
            <a:endParaRPr/>
          </a:p>
          <a:p>
            <a:pPr indent="-317500" lvl="0" marL="457200" rtl="0" algn="l">
              <a:spcBef>
                <a:spcPts val="0"/>
              </a:spcBef>
              <a:spcAft>
                <a:spcPts val="0"/>
              </a:spcAft>
              <a:buSzPts val="1400"/>
              <a:buChar char="-"/>
            </a:pPr>
            <a:r>
              <a:rPr lang="en"/>
              <a:t>L vs G vs C vs K</a:t>
            </a:r>
            <a:endParaRPr/>
          </a:p>
        </p:txBody>
      </p:sp>
      <p:sp>
        <p:nvSpPr>
          <p:cNvPr id="1848" name="Google Shape;1848;p74"/>
          <p:cNvSpPr txBox="1"/>
          <p:nvPr/>
        </p:nvSpPr>
        <p:spPr>
          <a:xfrm>
            <a:off x="3575875" y="46203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Table:  </a:t>
            </a:r>
            <a:r>
              <a:rPr lang="en" sz="1100">
                <a:solidFill>
                  <a:schemeClr val="dk1"/>
                </a:solidFill>
              </a:rPr>
              <a:t>L vs G vs C vs K</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graphicFrame>
        <p:nvGraphicFramePr>
          <p:cNvPr id="1849" name="Google Shape;1849;p74"/>
          <p:cNvGraphicFramePr/>
          <p:nvPr/>
        </p:nvGraphicFramePr>
        <p:xfrm>
          <a:off x="3630045" y="148063"/>
          <a:ext cx="3000000" cy="3000000"/>
        </p:xfrm>
        <a:graphic>
          <a:graphicData uri="http://schemas.openxmlformats.org/drawingml/2006/table">
            <a:tbl>
              <a:tblPr>
                <a:noFill/>
                <a:tableStyleId>{352A1481-F053-4F2D-89D9-16DC8C83DF51}</a:tableStyleId>
              </a:tblPr>
              <a:tblGrid>
                <a:gridCol w="2017050"/>
                <a:gridCol w="1573250"/>
                <a:gridCol w="1755325"/>
              </a:tblGrid>
              <a:tr h="362375">
                <a:tc gridSpan="2">
                  <a:txBody>
                    <a:bodyPr/>
                    <a:lstStyle/>
                    <a:p>
                      <a:pPr indent="0" lvl="0" marL="274320" marR="914400" rtl="0" algn="l">
                        <a:spcBef>
                          <a:spcPts val="0"/>
                        </a:spcBef>
                        <a:spcAft>
                          <a:spcPts val="0"/>
                        </a:spcAft>
                        <a:buNone/>
                      </a:pPr>
                      <a:r>
                        <a:t/>
                      </a:r>
                      <a:endParaRPr sz="900"/>
                    </a:p>
                  </a:txBody>
                  <a:tcPr marT="91425" marB="0" marR="0" marL="91425"/>
                </a:tc>
                <a:tc hMerge="1"/>
                <a:tc>
                  <a:txBody>
                    <a:bodyPr/>
                    <a:lstStyle/>
                    <a:p>
                      <a:pPr indent="0" lvl="0" marL="274320" marR="914400" rtl="0" algn="l">
                        <a:spcBef>
                          <a:spcPts val="0"/>
                        </a:spcBef>
                        <a:spcAft>
                          <a:spcPts val="0"/>
                        </a:spcAft>
                        <a:buNone/>
                      </a:pPr>
                      <a:r>
                        <a:rPr lang="en" sz="1100"/>
                        <a:t>p-value</a:t>
                      </a:r>
                      <a:endParaRPr sz="1100"/>
                    </a:p>
                  </a:txBody>
                  <a:tcPr marT="91425" marB="0" marR="0" marL="91425"/>
                </a:tc>
              </a:tr>
              <a:tr h="316850">
                <a:tc rowSpan="6">
                  <a:txBody>
                    <a:bodyPr/>
                    <a:lstStyle/>
                    <a:p>
                      <a:pPr indent="0" lvl="0" marL="274320" marR="914400" rtl="0" algn="l">
                        <a:spcBef>
                          <a:spcPts val="0"/>
                        </a:spcBef>
                        <a:spcAft>
                          <a:spcPts val="0"/>
                        </a:spcAft>
                        <a:buNone/>
                      </a:pPr>
                      <a:r>
                        <a:t/>
                      </a:r>
                      <a:endParaRPr sz="900"/>
                    </a:p>
                  </a:txBody>
                  <a:tcPr marT="91425" marB="0" marR="0" marL="91425"/>
                </a:tc>
                <a:tc>
                  <a:txBody>
                    <a:bodyPr/>
                    <a:lstStyle/>
                    <a:p>
                      <a:pPr indent="0" lvl="0" marL="274320" marR="914400" rtl="0" algn="l">
                        <a:spcBef>
                          <a:spcPts val="0"/>
                        </a:spcBef>
                        <a:spcAft>
                          <a:spcPts val="0"/>
                        </a:spcAft>
                        <a:buNone/>
                      </a:pPr>
                      <a:r>
                        <a:rPr lang="en" sz="900"/>
                        <a:t>G-C</a:t>
                      </a:r>
                      <a:endParaRPr sz="900"/>
                    </a:p>
                  </a:txBody>
                  <a:tcPr marT="91425" marB="0" marR="0" marL="91425"/>
                </a:tc>
                <a:tc>
                  <a:txBody>
                    <a:bodyPr/>
                    <a:lstStyle/>
                    <a:p>
                      <a:pPr indent="0" lvl="0" marL="274320" marR="914400" rtl="0" algn="l">
                        <a:spcBef>
                          <a:spcPts val="0"/>
                        </a:spcBef>
                        <a:spcAft>
                          <a:spcPts val="0"/>
                        </a:spcAft>
                        <a:buNone/>
                      </a:pPr>
                      <a:r>
                        <a:rPr lang="en" sz="900">
                          <a:solidFill>
                            <a:schemeClr val="dk1"/>
                          </a:solidFill>
                        </a:rPr>
                        <a:t>0.8227</a:t>
                      </a:r>
                      <a:endParaRPr/>
                    </a:p>
                  </a:txBody>
                  <a:tcPr marT="91425" marB="0" marR="0" marL="91425"/>
                </a:tc>
              </a:tr>
              <a:tr h="316850">
                <a:tc vMerge="1"/>
                <a:tc>
                  <a:txBody>
                    <a:bodyPr/>
                    <a:lstStyle/>
                    <a:p>
                      <a:pPr indent="0" lvl="0" marL="274320" marR="914400" rtl="0" algn="l">
                        <a:spcBef>
                          <a:spcPts val="0"/>
                        </a:spcBef>
                        <a:spcAft>
                          <a:spcPts val="0"/>
                        </a:spcAft>
                        <a:buNone/>
                      </a:pPr>
                      <a:r>
                        <a:rPr lang="en" sz="900"/>
                        <a:t>K-C</a:t>
                      </a:r>
                      <a:endParaRPr sz="900"/>
                    </a:p>
                  </a:txBody>
                  <a:tcPr marT="91425" marB="0" marR="0" marL="91425"/>
                </a:tc>
                <a:tc>
                  <a:txBody>
                    <a:bodyPr/>
                    <a:lstStyle/>
                    <a:p>
                      <a:pPr indent="0" lvl="0" marL="274320" marR="914400" rtl="0" algn="l">
                        <a:spcBef>
                          <a:spcPts val="0"/>
                        </a:spcBef>
                        <a:spcAft>
                          <a:spcPts val="0"/>
                        </a:spcAft>
                        <a:buNone/>
                      </a:pPr>
                      <a:r>
                        <a:rPr lang="en" sz="900">
                          <a:solidFill>
                            <a:schemeClr val="dk1"/>
                          </a:solidFill>
                        </a:rPr>
                        <a:t>0.9513</a:t>
                      </a:r>
                      <a:endParaRPr/>
                    </a:p>
                  </a:txBody>
                  <a:tcPr marT="91425" marB="0" marR="0" marL="91425"/>
                </a:tc>
              </a:tr>
              <a:tr h="316850">
                <a:tc vMerge="1"/>
                <a:tc>
                  <a:txBody>
                    <a:bodyPr/>
                    <a:lstStyle/>
                    <a:p>
                      <a:pPr indent="0" lvl="0" marL="274320" marR="914400" rtl="0" algn="l">
                        <a:spcBef>
                          <a:spcPts val="0"/>
                        </a:spcBef>
                        <a:spcAft>
                          <a:spcPts val="0"/>
                        </a:spcAft>
                        <a:buNone/>
                      </a:pPr>
                      <a:r>
                        <a:rPr lang="en" sz="900"/>
                        <a:t>L-C</a:t>
                      </a:r>
                      <a:endParaRPr sz="900"/>
                    </a:p>
                  </a:txBody>
                  <a:tcPr marT="91425" marB="0" marR="0" marL="91425"/>
                </a:tc>
                <a:tc>
                  <a:txBody>
                    <a:bodyPr/>
                    <a:lstStyle/>
                    <a:p>
                      <a:pPr indent="0" lvl="0" marL="274320" marR="914400" rtl="0" algn="l">
                        <a:spcBef>
                          <a:spcPts val="0"/>
                        </a:spcBef>
                        <a:spcAft>
                          <a:spcPts val="0"/>
                        </a:spcAft>
                        <a:buNone/>
                      </a:pPr>
                      <a:r>
                        <a:rPr lang="en" sz="900">
                          <a:solidFill>
                            <a:schemeClr val="dk1"/>
                          </a:solidFill>
                        </a:rPr>
                        <a:t>0.7175</a:t>
                      </a:r>
                      <a:endParaRPr/>
                    </a:p>
                  </a:txBody>
                  <a:tcPr marT="91425" marB="0" marR="0" marL="91425"/>
                </a:tc>
              </a:tr>
              <a:tr h="316850">
                <a:tc vMerge="1"/>
                <a:tc>
                  <a:txBody>
                    <a:bodyPr/>
                    <a:lstStyle/>
                    <a:p>
                      <a:pPr indent="0" lvl="0" marL="274320" marR="914400" rtl="0" algn="l">
                        <a:spcBef>
                          <a:spcPts val="0"/>
                        </a:spcBef>
                        <a:spcAft>
                          <a:spcPts val="0"/>
                        </a:spcAft>
                        <a:buNone/>
                      </a:pPr>
                      <a:r>
                        <a:rPr lang="en" sz="900"/>
                        <a:t>K-G</a:t>
                      </a:r>
                      <a:endParaRPr sz="900"/>
                    </a:p>
                  </a:txBody>
                  <a:tcPr marT="91425" marB="0" marR="0" marL="91425"/>
                </a:tc>
                <a:tc>
                  <a:txBody>
                    <a:bodyPr/>
                    <a:lstStyle/>
                    <a:p>
                      <a:pPr indent="0" lvl="0" marL="274320" marR="914400" rtl="0" algn="l">
                        <a:spcBef>
                          <a:spcPts val="0"/>
                        </a:spcBef>
                        <a:spcAft>
                          <a:spcPts val="0"/>
                        </a:spcAft>
                        <a:buNone/>
                      </a:pPr>
                      <a:r>
                        <a:rPr lang="en" sz="900">
                          <a:solidFill>
                            <a:schemeClr val="dk1"/>
                          </a:solidFill>
                        </a:rPr>
                        <a:t>0.5349</a:t>
                      </a:r>
                      <a:endParaRPr/>
                    </a:p>
                  </a:txBody>
                  <a:tcPr marT="91425" marB="0" marR="0" marL="91425"/>
                </a:tc>
              </a:tr>
              <a:tr h="316850">
                <a:tc vMerge="1"/>
                <a:tc>
                  <a:txBody>
                    <a:bodyPr/>
                    <a:lstStyle/>
                    <a:p>
                      <a:pPr indent="0" lvl="0" marL="274320" marR="914400" rtl="0" algn="l">
                        <a:spcBef>
                          <a:spcPts val="0"/>
                        </a:spcBef>
                        <a:spcAft>
                          <a:spcPts val="0"/>
                        </a:spcAft>
                        <a:buNone/>
                      </a:pPr>
                      <a:r>
                        <a:rPr lang="en" sz="900"/>
                        <a:t>L-G</a:t>
                      </a:r>
                      <a:endParaRPr sz="900"/>
                    </a:p>
                  </a:txBody>
                  <a:tcPr marT="91425" marB="0" marR="0" marL="91425"/>
                </a:tc>
                <a:tc>
                  <a:txBody>
                    <a:bodyPr/>
                    <a:lstStyle/>
                    <a:p>
                      <a:pPr indent="0" lvl="0" marL="274320" marR="914400" rtl="0" algn="l">
                        <a:spcBef>
                          <a:spcPts val="0"/>
                        </a:spcBef>
                        <a:spcAft>
                          <a:spcPts val="0"/>
                        </a:spcAft>
                        <a:buNone/>
                      </a:pPr>
                      <a:r>
                        <a:rPr lang="en" sz="900">
                          <a:solidFill>
                            <a:schemeClr val="dk1"/>
                          </a:solidFill>
                        </a:rPr>
                        <a:t>0.9989</a:t>
                      </a:r>
                      <a:endParaRPr/>
                    </a:p>
                  </a:txBody>
                  <a:tcPr marT="91425" marB="0" marR="0" marL="91425"/>
                </a:tc>
              </a:tr>
              <a:tr h="316850">
                <a:tc vMerge="1"/>
                <a:tc>
                  <a:txBody>
                    <a:bodyPr/>
                    <a:lstStyle/>
                    <a:p>
                      <a:pPr indent="0" lvl="0" marL="274320" marR="914400" rtl="0" algn="l">
                        <a:spcBef>
                          <a:spcPts val="0"/>
                        </a:spcBef>
                        <a:spcAft>
                          <a:spcPts val="0"/>
                        </a:spcAft>
                        <a:buNone/>
                      </a:pPr>
                      <a:r>
                        <a:rPr lang="en" sz="900"/>
                        <a:t>L-K</a:t>
                      </a:r>
                      <a:endParaRPr sz="900"/>
                    </a:p>
                  </a:txBody>
                  <a:tcPr marT="91425" marB="0" marR="0" marL="91425">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solidFill>
                            <a:schemeClr val="dk1"/>
                          </a:solidFill>
                        </a:rPr>
                        <a:t>0.4114</a:t>
                      </a:r>
                      <a:endParaRPr/>
                    </a:p>
                  </a:txBody>
                  <a:tcPr marT="91425" marB="0" marR="0" marL="91425"/>
                </a:tc>
              </a:tr>
              <a:tr h="316850">
                <a:tc rowSpan="6">
                  <a:txBody>
                    <a:bodyPr/>
                    <a:lstStyle/>
                    <a:p>
                      <a:pPr indent="0" lvl="0" marL="274320" marR="914400" rtl="0" algn="l">
                        <a:spcBef>
                          <a:spcPts val="0"/>
                        </a:spcBef>
                        <a:spcAft>
                          <a:spcPts val="0"/>
                        </a:spcAft>
                        <a:buNone/>
                      </a:pPr>
                      <a:r>
                        <a:t/>
                      </a:r>
                      <a:endParaRPr sz="900"/>
                    </a:p>
                  </a:txBody>
                  <a:tcPr marT="91425" marB="0" marR="0" marL="91425">
                    <a:lnR cap="flat" cmpd="sng" w="9525">
                      <a:solidFill>
                        <a:srgbClr val="9E9E9E"/>
                      </a:solidFill>
                      <a:prstDash val="solid"/>
                      <a:round/>
                      <a:headEnd len="sm" w="sm" type="none"/>
                      <a:tailEnd len="sm" w="sm" type="none"/>
                    </a:lnR>
                  </a:tcPr>
                </a:tc>
                <a:tc>
                  <a:txBody>
                    <a:bodyPr/>
                    <a:lstStyle/>
                    <a:p>
                      <a:pPr indent="0" lvl="0" marL="274320" marR="914400" rtl="0" algn="l">
                        <a:spcBef>
                          <a:spcPts val="0"/>
                        </a:spcBef>
                        <a:spcAft>
                          <a:spcPts val="0"/>
                        </a:spcAft>
                        <a:buNone/>
                      </a:pPr>
                      <a:r>
                        <a:rPr lang="en" sz="900"/>
                        <a:t>G-C</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solidFill>
                            <a:schemeClr val="dk1"/>
                          </a:solidFill>
                        </a:rPr>
                        <a:t>0.7983</a:t>
                      </a:r>
                      <a:endParaRPr/>
                    </a:p>
                  </a:txBody>
                  <a:tcPr marT="91425" marB="0" marR="0" marL="91425">
                    <a:lnL cap="flat" cmpd="sng" w="9525">
                      <a:solidFill>
                        <a:srgbClr val="9E9E9E"/>
                      </a:solidFill>
                      <a:prstDash val="solid"/>
                      <a:round/>
                      <a:headEnd len="sm" w="sm" type="none"/>
                      <a:tailEnd len="sm" w="sm" type="none"/>
                    </a:lnL>
                  </a:tcPr>
                </a:tc>
              </a:tr>
              <a:tr h="316850">
                <a:tc vMerge="1"/>
                <a:tc>
                  <a:txBody>
                    <a:bodyPr/>
                    <a:lstStyle/>
                    <a:p>
                      <a:pPr indent="0" lvl="0" marL="274320" marR="914400" rtl="0" algn="l">
                        <a:spcBef>
                          <a:spcPts val="0"/>
                        </a:spcBef>
                        <a:spcAft>
                          <a:spcPts val="0"/>
                        </a:spcAft>
                        <a:buNone/>
                      </a:pPr>
                      <a:r>
                        <a:rPr lang="en" sz="900"/>
                        <a:t>K-C</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solidFill>
                            <a:schemeClr val="dk1"/>
                          </a:solidFill>
                        </a:rPr>
                        <a:t>0.7763</a:t>
                      </a:r>
                      <a:endParaRPr/>
                    </a:p>
                  </a:txBody>
                  <a:tcPr marT="91425" marB="0" marR="0" marL="91425">
                    <a:lnL cap="flat" cmpd="sng" w="9525">
                      <a:solidFill>
                        <a:srgbClr val="9E9E9E"/>
                      </a:solidFill>
                      <a:prstDash val="solid"/>
                      <a:round/>
                      <a:headEnd len="sm" w="sm" type="none"/>
                      <a:tailEnd len="sm" w="sm" type="none"/>
                    </a:lnL>
                  </a:tcPr>
                </a:tc>
              </a:tr>
              <a:tr h="316850">
                <a:tc vMerge="1"/>
                <a:tc>
                  <a:txBody>
                    <a:bodyPr/>
                    <a:lstStyle/>
                    <a:p>
                      <a:pPr indent="0" lvl="0" marL="274320" marR="914400" rtl="0" algn="l">
                        <a:spcBef>
                          <a:spcPts val="0"/>
                        </a:spcBef>
                        <a:spcAft>
                          <a:spcPts val="0"/>
                        </a:spcAft>
                        <a:buNone/>
                      </a:pPr>
                      <a:r>
                        <a:rPr lang="en" sz="900"/>
                        <a:t>L-C</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solidFill>
                            <a:schemeClr val="dk1"/>
                          </a:solidFill>
                        </a:rPr>
                        <a:t>0.5776</a:t>
                      </a:r>
                      <a:endParaRPr/>
                    </a:p>
                  </a:txBody>
                  <a:tcPr marT="91425" marB="0" marR="0" marL="91425">
                    <a:lnL cap="flat" cmpd="sng" w="9525">
                      <a:solidFill>
                        <a:srgbClr val="9E9E9E"/>
                      </a:solidFill>
                      <a:prstDash val="solid"/>
                      <a:round/>
                      <a:headEnd len="sm" w="sm" type="none"/>
                      <a:tailEnd len="sm" w="sm" type="none"/>
                    </a:lnL>
                  </a:tcPr>
                </a:tc>
              </a:tr>
              <a:tr h="316850">
                <a:tc vMerge="1"/>
                <a:tc>
                  <a:txBody>
                    <a:bodyPr/>
                    <a:lstStyle/>
                    <a:p>
                      <a:pPr indent="0" lvl="0" marL="274320" marR="914400" rtl="0" algn="l">
                        <a:spcBef>
                          <a:spcPts val="0"/>
                        </a:spcBef>
                        <a:spcAft>
                          <a:spcPts val="0"/>
                        </a:spcAft>
                        <a:buNone/>
                      </a:pPr>
                      <a:r>
                        <a:rPr lang="en" sz="900"/>
                        <a:t>K-G</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solidFill>
                            <a:schemeClr val="dk1"/>
                          </a:solidFill>
                        </a:rPr>
                        <a:t>0.2930</a:t>
                      </a:r>
                      <a:endParaRPr/>
                    </a:p>
                  </a:txBody>
                  <a:tcPr marT="91425" marB="0" marR="0" marL="91425">
                    <a:lnL cap="flat" cmpd="sng" w="9525">
                      <a:solidFill>
                        <a:srgbClr val="9E9E9E"/>
                      </a:solidFill>
                      <a:prstDash val="solid"/>
                      <a:round/>
                      <a:headEnd len="sm" w="sm" type="none"/>
                      <a:tailEnd len="sm" w="sm" type="none"/>
                    </a:lnL>
                  </a:tcPr>
                </a:tc>
              </a:tr>
              <a:tr h="316850">
                <a:tc vMerge="1"/>
                <a:tc>
                  <a:txBody>
                    <a:bodyPr/>
                    <a:lstStyle/>
                    <a:p>
                      <a:pPr indent="0" lvl="0" marL="274320" marR="914400" rtl="0" algn="l">
                        <a:spcBef>
                          <a:spcPts val="0"/>
                        </a:spcBef>
                        <a:spcAft>
                          <a:spcPts val="0"/>
                        </a:spcAft>
                        <a:buNone/>
                      </a:pPr>
                      <a:r>
                        <a:rPr lang="en" sz="900"/>
                        <a:t>L-G</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solidFill>
                            <a:schemeClr val="dk1"/>
                          </a:solidFill>
                        </a:rPr>
                        <a:t>0.9911</a:t>
                      </a:r>
                      <a:endParaRPr/>
                    </a:p>
                  </a:txBody>
                  <a:tcPr marT="91425" marB="0" marR="0" marL="91425">
                    <a:lnL cap="flat" cmpd="sng" w="9525">
                      <a:solidFill>
                        <a:srgbClr val="9E9E9E"/>
                      </a:solidFill>
                      <a:prstDash val="solid"/>
                      <a:round/>
                      <a:headEnd len="sm" w="sm" type="none"/>
                      <a:tailEnd len="sm" w="sm" type="none"/>
                    </a:lnL>
                  </a:tcPr>
                </a:tc>
              </a:tr>
              <a:tr h="316850">
                <a:tc vMerge="1"/>
                <a:tc>
                  <a:txBody>
                    <a:bodyPr/>
                    <a:lstStyle/>
                    <a:p>
                      <a:pPr indent="0" lvl="0" marL="274320" marR="914400" rtl="0" algn="l">
                        <a:spcBef>
                          <a:spcPts val="0"/>
                        </a:spcBef>
                        <a:spcAft>
                          <a:spcPts val="0"/>
                        </a:spcAft>
                        <a:buNone/>
                      </a:pPr>
                      <a:r>
                        <a:rPr lang="en" sz="900"/>
                        <a:t>L-K</a:t>
                      </a:r>
                      <a:endParaRPr sz="900"/>
                    </a:p>
                  </a:txBody>
                  <a:tcPr marT="91425" marB="0" marR="0"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274320" marR="914400" rtl="0" algn="l">
                        <a:spcBef>
                          <a:spcPts val="0"/>
                        </a:spcBef>
                        <a:spcAft>
                          <a:spcPts val="0"/>
                        </a:spcAft>
                        <a:buNone/>
                      </a:pPr>
                      <a:r>
                        <a:rPr lang="en" sz="900">
                          <a:solidFill>
                            <a:schemeClr val="dk1"/>
                          </a:solidFill>
                        </a:rPr>
                        <a:t>0.1409</a:t>
                      </a:r>
                      <a:endParaRPr sz="900"/>
                    </a:p>
                  </a:txBody>
                  <a:tcPr marT="91425" marB="0" marR="0" marL="91425">
                    <a:lnL cap="flat" cmpd="sng" w="9525">
                      <a:solidFill>
                        <a:srgbClr val="9E9E9E"/>
                      </a:solidFill>
                      <a:prstDash val="solid"/>
                      <a:round/>
                      <a:headEnd len="sm" w="sm" type="none"/>
                      <a:tailEnd len="sm" w="sm" type="none"/>
                    </a:lnL>
                  </a:tcPr>
                </a:tc>
              </a:tr>
            </a:tbl>
          </a:graphicData>
        </a:graphic>
      </p:graphicFrame>
      <p:sp>
        <p:nvSpPr>
          <p:cNvPr id="1850" name="Google Shape;1850;p74"/>
          <p:cNvSpPr txBox="1"/>
          <p:nvPr/>
        </p:nvSpPr>
        <p:spPr>
          <a:xfrm>
            <a:off x="3630050" y="11441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 all protein</a:t>
            </a:r>
            <a:endParaRPr/>
          </a:p>
        </p:txBody>
      </p:sp>
      <p:sp>
        <p:nvSpPr>
          <p:cNvPr id="1851" name="Google Shape;1851;p74"/>
          <p:cNvSpPr txBox="1"/>
          <p:nvPr/>
        </p:nvSpPr>
        <p:spPr>
          <a:xfrm>
            <a:off x="3680025" y="31793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a:t>
            </a:r>
            <a:endParaRPr/>
          </a:p>
        </p:txBody>
      </p:sp>
      <p:sp>
        <p:nvSpPr>
          <p:cNvPr id="1852" name="Google Shape;1852;p74"/>
          <p:cNvSpPr txBox="1"/>
          <p:nvPr/>
        </p:nvSpPr>
        <p:spPr>
          <a:xfrm>
            <a:off x="3630050" y="4426050"/>
            <a:ext cx="545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 and considering unbalance:              1.4435e-06 (&lt;0.05</a:t>
            </a:r>
            <a:endParaRPr/>
          </a:p>
        </p:txBody>
      </p:sp>
      <p:pic>
        <p:nvPicPr>
          <p:cNvPr id="1853" name="Google Shape;1853;p74"/>
          <p:cNvPicPr preferRelativeResize="0"/>
          <p:nvPr/>
        </p:nvPicPr>
        <p:blipFill>
          <a:blip r:embed="rId3">
            <a:alphaModFix/>
          </a:blip>
          <a:stretch>
            <a:fillRect/>
          </a:stretch>
        </p:blipFill>
        <p:spPr>
          <a:xfrm>
            <a:off x="493475" y="1313550"/>
            <a:ext cx="991233" cy="2048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pic>
        <p:nvPicPr>
          <p:cNvPr id="1858" name="Google Shape;1858;p75"/>
          <p:cNvPicPr preferRelativeResize="0"/>
          <p:nvPr/>
        </p:nvPicPr>
        <p:blipFill>
          <a:blip r:embed="rId3">
            <a:alphaModFix/>
          </a:blip>
          <a:stretch>
            <a:fillRect/>
          </a:stretch>
        </p:blipFill>
        <p:spPr>
          <a:xfrm>
            <a:off x="163500" y="865225"/>
            <a:ext cx="2141900" cy="3567750"/>
          </a:xfrm>
          <a:prstGeom prst="rect">
            <a:avLst/>
          </a:prstGeom>
          <a:noFill/>
          <a:ln>
            <a:noFill/>
          </a:ln>
        </p:spPr>
      </p:pic>
      <p:pic>
        <p:nvPicPr>
          <p:cNvPr id="1859" name="Google Shape;1859;p75"/>
          <p:cNvPicPr preferRelativeResize="0"/>
          <p:nvPr/>
        </p:nvPicPr>
        <p:blipFill>
          <a:blip r:embed="rId4">
            <a:alphaModFix/>
          </a:blip>
          <a:stretch>
            <a:fillRect/>
          </a:stretch>
        </p:blipFill>
        <p:spPr>
          <a:xfrm>
            <a:off x="2238900" y="943450"/>
            <a:ext cx="6783176" cy="4200051"/>
          </a:xfrm>
          <a:prstGeom prst="rect">
            <a:avLst/>
          </a:prstGeom>
          <a:noFill/>
          <a:ln>
            <a:noFill/>
          </a:ln>
        </p:spPr>
      </p:pic>
      <p:sp>
        <p:nvSpPr>
          <p:cNvPr id="1860" name="Google Shape;1860;p75"/>
          <p:cNvSpPr txBox="1"/>
          <p:nvPr/>
        </p:nvSpPr>
        <p:spPr>
          <a:xfrm>
            <a:off x="374050" y="43412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861" name="Google Shape;1861;p75"/>
          <p:cNvSpPr txBox="1"/>
          <p:nvPr/>
        </p:nvSpPr>
        <p:spPr>
          <a:xfrm>
            <a:off x="4261650" y="434125"/>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76"/>
          <p:cNvSpPr txBox="1"/>
          <p:nvPr/>
        </p:nvSpPr>
        <p:spPr>
          <a:xfrm>
            <a:off x="954825" y="450400"/>
            <a:ext cx="61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4: K vs E and K vs C ( Additional)</a:t>
            </a:r>
            <a:endParaRPr/>
          </a:p>
        </p:txBody>
      </p:sp>
      <p:sp>
        <p:nvSpPr>
          <p:cNvPr id="1867" name="Google Shape;1867;p76"/>
          <p:cNvSpPr txBox="1"/>
          <p:nvPr/>
        </p:nvSpPr>
        <p:spPr>
          <a:xfrm>
            <a:off x="6800500" y="46689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Table:  </a:t>
            </a:r>
            <a:r>
              <a:rPr lang="en" sz="1100">
                <a:solidFill>
                  <a:schemeClr val="dk1"/>
                </a:solidFill>
              </a:rPr>
              <a:t>K</a:t>
            </a:r>
            <a:r>
              <a:rPr lang="en" sz="1100">
                <a:solidFill>
                  <a:schemeClr val="dk1"/>
                </a:solidFill>
              </a:rPr>
              <a:t> vs E vs C</a:t>
            </a:r>
            <a:endParaRPr sz="1100">
              <a:solidFill>
                <a:schemeClr val="dk1"/>
              </a:solidFill>
            </a:endParaRPr>
          </a:p>
        </p:txBody>
      </p:sp>
      <p:graphicFrame>
        <p:nvGraphicFramePr>
          <p:cNvPr id="1868" name="Google Shape;1868;p76"/>
          <p:cNvGraphicFramePr/>
          <p:nvPr/>
        </p:nvGraphicFramePr>
        <p:xfrm>
          <a:off x="212825" y="1281700"/>
          <a:ext cx="3000000" cy="3000000"/>
        </p:xfrm>
        <a:graphic>
          <a:graphicData uri="http://schemas.openxmlformats.org/drawingml/2006/table">
            <a:tbl>
              <a:tblPr>
                <a:noFill/>
                <a:tableStyleId>{352A1481-F053-4F2D-89D9-16DC8C83DF51}</a:tableStyleId>
              </a:tblPr>
              <a:tblGrid>
                <a:gridCol w="2413000"/>
                <a:gridCol w="1730250"/>
                <a:gridCol w="20488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Group</a:t>
                      </a:r>
                      <a:endParaRPr/>
                    </a:p>
                  </a:txBody>
                  <a:tcPr marT="91425" marB="91425" marR="91425" marL="91425"/>
                </a:tc>
                <a:tc>
                  <a:txBody>
                    <a:bodyPr/>
                    <a:lstStyle/>
                    <a:p>
                      <a:pPr indent="0" lvl="0" marL="0" rtl="0" algn="l">
                        <a:spcBef>
                          <a:spcPts val="0"/>
                        </a:spcBef>
                        <a:spcAft>
                          <a:spcPts val="0"/>
                        </a:spcAft>
                        <a:buNone/>
                      </a:pPr>
                      <a:r>
                        <a:rPr lang="en"/>
                        <a:t>P value</a:t>
                      </a:r>
                      <a:endParaRPr/>
                    </a:p>
                  </a:txBody>
                  <a:tcPr marT="91425" marB="91425" marR="91425" marL="91425"/>
                </a:tc>
              </a:tr>
              <a:tr h="381000">
                <a:tc rowSpan="3">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E-C</a:t>
                      </a:r>
                      <a:endParaRPr/>
                    </a:p>
                  </a:txBody>
                  <a:tcPr marT="91425" marB="91425" marR="91425" marL="91425"/>
                </a:tc>
                <a:tc>
                  <a:txBody>
                    <a:bodyPr/>
                    <a:lstStyle/>
                    <a:p>
                      <a:pPr indent="0" lvl="0" marL="0" rtl="0" algn="l">
                        <a:spcBef>
                          <a:spcPts val="0"/>
                        </a:spcBef>
                        <a:spcAft>
                          <a:spcPts val="0"/>
                        </a:spcAft>
                        <a:buNone/>
                      </a:pPr>
                      <a:r>
                        <a:rPr lang="en"/>
                        <a:t>0.4668</a:t>
                      </a:r>
                      <a:endParaRPr/>
                    </a:p>
                  </a:txBody>
                  <a:tcPr marT="91425" marB="91425" marR="91425" marL="91425"/>
                </a:tc>
              </a:tr>
              <a:tr h="381000">
                <a:tc vMerge="1"/>
                <a:tc>
                  <a:txBody>
                    <a:bodyPr/>
                    <a:lstStyle/>
                    <a:p>
                      <a:pPr indent="0" lvl="0" marL="0" rtl="0" algn="l">
                        <a:spcBef>
                          <a:spcPts val="0"/>
                        </a:spcBef>
                        <a:spcAft>
                          <a:spcPts val="0"/>
                        </a:spcAft>
                        <a:buNone/>
                      </a:pPr>
                      <a:r>
                        <a:rPr lang="en"/>
                        <a:t>K-C</a:t>
                      </a:r>
                      <a:endParaRPr/>
                    </a:p>
                  </a:txBody>
                  <a:tcPr marT="91425" marB="91425" marR="91425" marL="91425"/>
                </a:tc>
                <a:tc>
                  <a:txBody>
                    <a:bodyPr/>
                    <a:lstStyle/>
                    <a:p>
                      <a:pPr indent="0" lvl="0" marL="0" rtl="0" algn="l">
                        <a:spcBef>
                          <a:spcPts val="0"/>
                        </a:spcBef>
                        <a:spcAft>
                          <a:spcPts val="0"/>
                        </a:spcAft>
                        <a:buNone/>
                      </a:pPr>
                      <a:r>
                        <a:rPr lang="en"/>
                        <a:t>0.9360</a:t>
                      </a:r>
                      <a:endParaRPr/>
                    </a:p>
                  </a:txBody>
                  <a:tcPr marT="91425" marB="91425" marR="91425" marL="91425"/>
                </a:tc>
              </a:tr>
              <a:tr h="381000">
                <a:tc vMerge="1"/>
                <a:tc>
                  <a:txBody>
                    <a:bodyPr/>
                    <a:lstStyle/>
                    <a:p>
                      <a:pPr indent="0" lvl="0" marL="0" rtl="0" algn="l">
                        <a:spcBef>
                          <a:spcPts val="0"/>
                        </a:spcBef>
                        <a:spcAft>
                          <a:spcPts val="0"/>
                        </a:spcAft>
                        <a:buNone/>
                      </a:pPr>
                      <a:r>
                        <a:rPr lang="en"/>
                        <a:t>K-E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0.7074</a:t>
                      </a:r>
                      <a:endParaRPr/>
                    </a:p>
                  </a:txBody>
                  <a:tcPr marT="91425" marB="91425" marR="91425" marL="91425"/>
                </a:tc>
              </a:tr>
              <a:tr h="381000">
                <a:tc rowSpan="3">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0.4543</a:t>
                      </a:r>
                      <a:endParaRPr/>
                    </a:p>
                  </a:txBody>
                  <a:tcPr marT="91425" marB="91425" marR="91425" marL="91425">
                    <a:lnL cap="flat" cmpd="sng" w="9525">
                      <a:solidFill>
                        <a:srgbClr val="9E9E9E"/>
                      </a:solidFill>
                      <a:prstDash val="solid"/>
                      <a:round/>
                      <a:headEnd len="sm" w="sm" type="none"/>
                      <a:tailEnd len="sm" w="sm" type="none"/>
                    </a:lnL>
                  </a:tcPr>
                </a:tc>
              </a:tr>
              <a:tr h="381000">
                <a:tc vMerge="1"/>
                <a:tc>
                  <a:txBody>
                    <a:bodyPr/>
                    <a:lstStyle/>
                    <a:p>
                      <a:pPr indent="0" lvl="0" marL="0" rtl="0" algn="l">
                        <a:spcBef>
                          <a:spcPts val="0"/>
                        </a:spcBef>
                        <a:spcAft>
                          <a:spcPts val="0"/>
                        </a:spcAft>
                        <a:buNone/>
                      </a:pPr>
                      <a:r>
                        <a:rPr lang="en"/>
                        <a:t>K-C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0.8285</a:t>
                      </a:r>
                      <a:endParaRPr/>
                    </a:p>
                  </a:txBody>
                  <a:tcPr marT="91425" marB="91425" marR="91425" marL="91425">
                    <a:lnL cap="flat" cmpd="sng" w="9525">
                      <a:solidFill>
                        <a:srgbClr val="9E9E9E"/>
                      </a:solidFill>
                      <a:prstDash val="solid"/>
                      <a:round/>
                      <a:headEnd len="sm" w="sm" type="none"/>
                      <a:tailEnd len="sm" w="sm" type="none"/>
                    </a:lnL>
                  </a:tcPr>
                </a:tc>
              </a:tr>
              <a:tr h="381000">
                <a:tc vMerge="1"/>
                <a:tc>
                  <a:txBody>
                    <a:bodyPr/>
                    <a:lstStyle/>
                    <a:p>
                      <a:pPr indent="0" lvl="0" marL="0" rtl="0" algn="l">
                        <a:spcBef>
                          <a:spcPts val="0"/>
                        </a:spcBef>
                        <a:spcAft>
                          <a:spcPts val="0"/>
                        </a:spcAft>
                        <a:buNone/>
                      </a:pPr>
                      <a:r>
                        <a:rPr lang="en"/>
                        <a:t>K-E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0.8470</a:t>
                      </a:r>
                      <a:endParaRPr/>
                    </a:p>
                  </a:txBody>
                  <a:tcPr marT="91425" marB="91425" marR="91425" marL="91425">
                    <a:lnL cap="flat" cmpd="sng" w="9525">
                      <a:solidFill>
                        <a:srgbClr val="9E9E9E"/>
                      </a:solidFill>
                      <a:prstDash val="solid"/>
                      <a:round/>
                      <a:headEnd len="sm" w="sm" type="none"/>
                      <a:tailEnd len="sm" w="sm" type="none"/>
                    </a:lnL>
                  </a:tcPr>
                </a:tc>
              </a:tr>
              <a:tr h="381000">
                <a:tc gridSpan="2">
                  <a:txBody>
                    <a:bodyPr/>
                    <a:lstStyle/>
                    <a:p>
                      <a:pPr indent="0" lvl="0" marL="0" rtl="0" algn="l">
                        <a:spcBef>
                          <a:spcPts val="0"/>
                        </a:spcBef>
                        <a:spcAft>
                          <a:spcPts val="0"/>
                        </a:spcAft>
                        <a:buNone/>
                      </a:pPr>
                      <a:r>
                        <a:t/>
                      </a:r>
                      <a:endParaRPr/>
                    </a:p>
                  </a:txBody>
                  <a:tcPr marT="91425" marB="91425" marR="91425" marL="91425"/>
                </a:tc>
                <a:tc hMerge="1"/>
                <a:tc>
                  <a:txBody>
                    <a:bodyPr/>
                    <a:lstStyle/>
                    <a:p>
                      <a:pPr indent="0" lvl="0" marL="0" rtl="0" algn="l">
                        <a:lnSpc>
                          <a:spcPct val="145000"/>
                        </a:lnSpc>
                        <a:spcBef>
                          <a:spcPts val="0"/>
                        </a:spcBef>
                        <a:spcAft>
                          <a:spcPts val="0"/>
                        </a:spcAft>
                        <a:buNone/>
                      </a:pPr>
                      <a:r>
                        <a:rPr lang="en">
                          <a:solidFill>
                            <a:schemeClr val="dk1"/>
                          </a:solidFill>
                          <a:highlight>
                            <a:srgbClr val="FFFFFF"/>
                          </a:highlight>
                        </a:rPr>
                        <a:t>1.443e-06</a:t>
                      </a:r>
                      <a:endParaRPr/>
                    </a:p>
                  </a:txBody>
                  <a:tcPr marT="91425" marB="91425" marR="91425" marL="91425"/>
                </a:tc>
              </a:tr>
            </a:tbl>
          </a:graphicData>
        </a:graphic>
      </p:graphicFrame>
      <p:sp>
        <p:nvSpPr>
          <p:cNvPr id="1869" name="Google Shape;1869;p76"/>
          <p:cNvSpPr txBox="1"/>
          <p:nvPr/>
        </p:nvSpPr>
        <p:spPr>
          <a:xfrm>
            <a:off x="408375" y="4004825"/>
            <a:ext cx="43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 and considering unbalance</a:t>
            </a:r>
            <a:endParaRPr/>
          </a:p>
        </p:txBody>
      </p:sp>
      <p:sp>
        <p:nvSpPr>
          <p:cNvPr id="1870" name="Google Shape;1870;p76"/>
          <p:cNvSpPr txBox="1"/>
          <p:nvPr/>
        </p:nvSpPr>
        <p:spPr>
          <a:xfrm>
            <a:off x="436875" y="2074125"/>
            <a:ext cx="213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 all protein</a:t>
            </a:r>
            <a:endParaRPr/>
          </a:p>
        </p:txBody>
      </p:sp>
      <p:sp>
        <p:nvSpPr>
          <p:cNvPr id="1871" name="Google Shape;1871;p76"/>
          <p:cNvSpPr txBox="1"/>
          <p:nvPr/>
        </p:nvSpPr>
        <p:spPr>
          <a:xfrm>
            <a:off x="408375" y="3167950"/>
            <a:ext cx="219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ANOVA test without NA</a:t>
            </a:r>
            <a:endParaRPr/>
          </a:p>
        </p:txBody>
      </p:sp>
      <p:pic>
        <p:nvPicPr>
          <p:cNvPr id="1872" name="Google Shape;1872;p76"/>
          <p:cNvPicPr preferRelativeResize="0"/>
          <p:nvPr/>
        </p:nvPicPr>
        <p:blipFill>
          <a:blip r:embed="rId3">
            <a:alphaModFix/>
          </a:blip>
          <a:stretch>
            <a:fillRect/>
          </a:stretch>
        </p:blipFill>
        <p:spPr>
          <a:xfrm>
            <a:off x="6544175" y="294576"/>
            <a:ext cx="2434300" cy="20285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pic>
        <p:nvPicPr>
          <p:cNvPr id="1877" name="Google Shape;1877;p77"/>
          <p:cNvPicPr preferRelativeResize="0"/>
          <p:nvPr/>
        </p:nvPicPr>
        <p:blipFill>
          <a:blip r:embed="rId3">
            <a:alphaModFix/>
          </a:blip>
          <a:stretch>
            <a:fillRect/>
          </a:stretch>
        </p:blipFill>
        <p:spPr>
          <a:xfrm>
            <a:off x="77600" y="877700"/>
            <a:ext cx="2044325" cy="3388101"/>
          </a:xfrm>
          <a:prstGeom prst="rect">
            <a:avLst/>
          </a:prstGeom>
          <a:noFill/>
          <a:ln>
            <a:noFill/>
          </a:ln>
        </p:spPr>
      </p:pic>
      <p:pic>
        <p:nvPicPr>
          <p:cNvPr id="1878" name="Google Shape;1878;p77"/>
          <p:cNvPicPr preferRelativeResize="0"/>
          <p:nvPr/>
        </p:nvPicPr>
        <p:blipFill>
          <a:blip r:embed="rId4">
            <a:alphaModFix/>
          </a:blip>
          <a:stretch>
            <a:fillRect/>
          </a:stretch>
        </p:blipFill>
        <p:spPr>
          <a:xfrm>
            <a:off x="2006125" y="978850"/>
            <a:ext cx="7414973" cy="4164650"/>
          </a:xfrm>
          <a:prstGeom prst="rect">
            <a:avLst/>
          </a:prstGeom>
          <a:noFill/>
          <a:ln>
            <a:noFill/>
          </a:ln>
        </p:spPr>
      </p:pic>
      <p:sp>
        <p:nvSpPr>
          <p:cNvPr id="1879" name="Google Shape;1879;p77"/>
          <p:cNvSpPr txBox="1"/>
          <p:nvPr/>
        </p:nvSpPr>
        <p:spPr>
          <a:xfrm>
            <a:off x="196700" y="547750"/>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without NA</a:t>
            </a:r>
            <a:endParaRPr sz="1600">
              <a:latin typeface="Times New Roman"/>
              <a:ea typeface="Times New Roman"/>
              <a:cs typeface="Times New Roman"/>
              <a:sym typeface="Times New Roman"/>
            </a:endParaRPr>
          </a:p>
        </p:txBody>
      </p:sp>
      <p:sp>
        <p:nvSpPr>
          <p:cNvPr id="1880" name="Google Shape;1880;p77"/>
          <p:cNvSpPr txBox="1"/>
          <p:nvPr/>
        </p:nvSpPr>
        <p:spPr>
          <a:xfrm>
            <a:off x="3900038" y="547750"/>
            <a:ext cx="26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Protein with NA</a:t>
            </a:r>
            <a:endParaRPr sz="16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78"/>
          <p:cNvSpPr txBox="1"/>
          <p:nvPr>
            <p:ph type="title"/>
          </p:nvPr>
        </p:nvSpPr>
        <p:spPr>
          <a:xfrm>
            <a:off x="311700" y="93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sz="2000">
                <a:latin typeface="Times New Roman"/>
                <a:ea typeface="Times New Roman"/>
                <a:cs typeface="Times New Roman"/>
                <a:sym typeface="Times New Roman"/>
              </a:rPr>
              <a:t>Conclusion</a:t>
            </a:r>
            <a:endParaRPr b="1" sz="2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1200"/>
              </a:spcAft>
              <a:buNone/>
            </a:pPr>
            <a:r>
              <a:rPr lang="en" sz="1800">
                <a:solidFill>
                  <a:schemeClr val="dk2"/>
                </a:solidFill>
              </a:rPr>
              <a:t> </a:t>
            </a:r>
            <a:endParaRPr/>
          </a:p>
        </p:txBody>
      </p:sp>
      <p:pic>
        <p:nvPicPr>
          <p:cNvPr id="1886" name="Google Shape;1886;p78"/>
          <p:cNvPicPr preferRelativeResize="0"/>
          <p:nvPr/>
        </p:nvPicPr>
        <p:blipFill>
          <a:blip r:embed="rId3">
            <a:alphaModFix/>
          </a:blip>
          <a:stretch>
            <a:fillRect/>
          </a:stretch>
        </p:blipFill>
        <p:spPr>
          <a:xfrm>
            <a:off x="311700" y="522000"/>
            <a:ext cx="6383723" cy="2049750"/>
          </a:xfrm>
          <a:prstGeom prst="rect">
            <a:avLst/>
          </a:prstGeom>
          <a:noFill/>
          <a:ln>
            <a:noFill/>
          </a:ln>
        </p:spPr>
      </p:pic>
      <p:sp>
        <p:nvSpPr>
          <p:cNvPr id="1887" name="Google Shape;1887;p78"/>
          <p:cNvSpPr txBox="1"/>
          <p:nvPr/>
        </p:nvSpPr>
        <p:spPr>
          <a:xfrm>
            <a:off x="5807825" y="2704950"/>
            <a:ext cx="3203100" cy="585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Clr>
                <a:schemeClr val="dk1"/>
              </a:buClr>
              <a:buSzPts val="1100"/>
              <a:buFont typeface="Arial"/>
              <a:buNone/>
            </a:pPr>
            <a:r>
              <a:t/>
            </a:r>
            <a:endParaRPr b="1" sz="1200">
              <a:solidFill>
                <a:srgbClr val="003399"/>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888" name="Google Shape;1888;p78"/>
          <p:cNvPicPr preferRelativeResize="0"/>
          <p:nvPr/>
        </p:nvPicPr>
        <p:blipFill>
          <a:blip r:embed="rId4">
            <a:alphaModFix/>
          </a:blip>
          <a:stretch>
            <a:fillRect/>
          </a:stretch>
        </p:blipFill>
        <p:spPr>
          <a:xfrm>
            <a:off x="311701" y="2571750"/>
            <a:ext cx="8416148" cy="1960233"/>
          </a:xfrm>
          <a:prstGeom prst="rect">
            <a:avLst/>
          </a:prstGeom>
          <a:noFill/>
          <a:ln>
            <a:noFill/>
          </a:ln>
        </p:spPr>
      </p:pic>
      <p:pic>
        <p:nvPicPr>
          <p:cNvPr id="1889" name="Google Shape;1889;p78"/>
          <p:cNvPicPr preferRelativeResize="0"/>
          <p:nvPr/>
        </p:nvPicPr>
        <p:blipFill>
          <a:blip r:embed="rId5">
            <a:alphaModFix/>
          </a:blip>
          <a:stretch>
            <a:fillRect/>
          </a:stretch>
        </p:blipFill>
        <p:spPr>
          <a:xfrm>
            <a:off x="2551975" y="3289938"/>
            <a:ext cx="1093125" cy="191975"/>
          </a:xfrm>
          <a:prstGeom prst="rect">
            <a:avLst/>
          </a:prstGeom>
          <a:noFill/>
          <a:ln>
            <a:noFill/>
          </a:ln>
        </p:spPr>
      </p:pic>
      <p:pic>
        <p:nvPicPr>
          <p:cNvPr id="1890" name="Google Shape;1890;p78"/>
          <p:cNvPicPr preferRelativeResize="0"/>
          <p:nvPr/>
        </p:nvPicPr>
        <p:blipFill>
          <a:blip r:embed="rId5">
            <a:alphaModFix/>
          </a:blip>
          <a:stretch>
            <a:fillRect/>
          </a:stretch>
        </p:blipFill>
        <p:spPr>
          <a:xfrm>
            <a:off x="4939075" y="3828700"/>
            <a:ext cx="718323" cy="191975"/>
          </a:xfrm>
          <a:prstGeom prst="rect">
            <a:avLst/>
          </a:prstGeom>
          <a:noFill/>
          <a:ln>
            <a:noFill/>
          </a:ln>
        </p:spPr>
      </p:pic>
      <p:sp>
        <p:nvSpPr>
          <p:cNvPr id="1891" name="Google Shape;1891;p78"/>
          <p:cNvSpPr txBox="1"/>
          <p:nvPr/>
        </p:nvSpPr>
        <p:spPr>
          <a:xfrm>
            <a:off x="5551325" y="2037650"/>
            <a:ext cx="3535800" cy="23520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Each group comparison having statistically significant differences!</a:t>
            </a:r>
            <a:endParaRPr b="1"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There are statistically significant changes in proteins in DRGs (which stands for the Diagnosis-Related Group) that are associated with injury-induced or neuropathic pain and various treatment by local electrical stimulation.</a:t>
            </a:r>
            <a:endParaRPr b="1"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34"/>
          <p:cNvSpPr txBox="1"/>
          <p:nvPr>
            <p:ph type="title"/>
          </p:nvPr>
        </p:nvSpPr>
        <p:spPr>
          <a:xfrm>
            <a:off x="311700" y="348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1.2 Data Collect</a:t>
            </a:r>
            <a:endParaRPr/>
          </a:p>
        </p:txBody>
      </p:sp>
      <p:grpSp>
        <p:nvGrpSpPr>
          <p:cNvPr id="1499" name="Google Shape;1499;p34"/>
          <p:cNvGrpSpPr/>
          <p:nvPr/>
        </p:nvGrpSpPr>
        <p:grpSpPr>
          <a:xfrm>
            <a:off x="948325" y="922100"/>
            <a:ext cx="1834900" cy="2315200"/>
            <a:chOff x="1083025" y="1574025"/>
            <a:chExt cx="1834900" cy="2315200"/>
          </a:xfrm>
        </p:grpSpPr>
        <p:sp>
          <p:nvSpPr>
            <p:cNvPr id="1500" name="Google Shape;1500;p3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7 th day</a:t>
              </a:r>
              <a:endParaRPr sz="800">
                <a:solidFill>
                  <a:srgbClr val="0C58D3"/>
                </a:solidFill>
                <a:latin typeface="Roboto"/>
                <a:ea typeface="Roboto"/>
                <a:cs typeface="Roboto"/>
                <a:sym typeface="Roboto"/>
              </a:endParaRPr>
            </a:p>
          </p:txBody>
        </p:sp>
        <p:sp>
          <p:nvSpPr>
            <p:cNvPr id="1501" name="Google Shape;1501;p3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p:txBody>
        </p:sp>
        <p:sp>
          <p:nvSpPr>
            <p:cNvPr id="1502" name="Google Shape;1502;p34"/>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800">
                <a:solidFill>
                  <a:srgbClr val="0C58D3"/>
                </a:solidFill>
                <a:latin typeface="Roboto"/>
                <a:ea typeface="Roboto"/>
                <a:cs typeface="Roboto"/>
                <a:sym typeface="Roboto"/>
              </a:endParaRPr>
            </a:p>
          </p:txBody>
        </p:sp>
        <p:cxnSp>
          <p:nvCxnSpPr>
            <p:cNvPr id="1503" name="Google Shape;1503;p34"/>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504" name="Google Shape;1504;p34"/>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5" name="Google Shape;1505;p34"/>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34"/>
          <p:cNvGrpSpPr/>
          <p:nvPr/>
        </p:nvGrpSpPr>
        <p:grpSpPr>
          <a:xfrm>
            <a:off x="2657274" y="922100"/>
            <a:ext cx="1834900" cy="1029824"/>
            <a:chOff x="1083025" y="1574025"/>
            <a:chExt cx="1834900" cy="1029824"/>
          </a:xfrm>
        </p:grpSpPr>
        <p:sp>
          <p:nvSpPr>
            <p:cNvPr id="1507" name="Google Shape;1507;p3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21 st day</a:t>
              </a:r>
              <a:endParaRPr sz="800">
                <a:solidFill>
                  <a:srgbClr val="0C58D3"/>
                </a:solidFill>
                <a:latin typeface="Roboto"/>
                <a:ea typeface="Roboto"/>
                <a:cs typeface="Roboto"/>
                <a:sym typeface="Roboto"/>
              </a:endParaRPr>
            </a:p>
          </p:txBody>
        </p:sp>
        <p:cxnSp>
          <p:nvCxnSpPr>
            <p:cNvPr id="1508" name="Google Shape;1508;p34"/>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509" name="Google Shape;1509;p34"/>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0" name="Google Shape;1510;p34"/>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4"/>
          <p:cNvGrpSpPr/>
          <p:nvPr/>
        </p:nvGrpSpPr>
        <p:grpSpPr>
          <a:xfrm>
            <a:off x="4369119" y="921375"/>
            <a:ext cx="1834900" cy="1029813"/>
            <a:chOff x="1083025" y="1574036"/>
            <a:chExt cx="1834900" cy="1029813"/>
          </a:xfrm>
        </p:grpSpPr>
        <p:sp>
          <p:nvSpPr>
            <p:cNvPr id="1512" name="Google Shape;1512;p34"/>
            <p:cNvSpPr txBox="1"/>
            <p:nvPr/>
          </p:nvSpPr>
          <p:spPr>
            <a:xfrm>
              <a:off x="1524607" y="1574036"/>
              <a:ext cx="7185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35 th day</a:t>
              </a:r>
              <a:endParaRPr sz="800">
                <a:solidFill>
                  <a:srgbClr val="858585"/>
                </a:solidFill>
                <a:latin typeface="Roboto"/>
                <a:ea typeface="Roboto"/>
                <a:cs typeface="Roboto"/>
                <a:sym typeface="Roboto"/>
              </a:endParaRPr>
            </a:p>
          </p:txBody>
        </p:sp>
        <p:cxnSp>
          <p:nvCxnSpPr>
            <p:cNvPr id="1513" name="Google Shape;1513;p3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514" name="Google Shape;1514;p3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5" name="Google Shape;1515;p3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34"/>
          <p:cNvGrpSpPr/>
          <p:nvPr/>
        </p:nvGrpSpPr>
        <p:grpSpPr>
          <a:xfrm>
            <a:off x="6082383" y="921378"/>
            <a:ext cx="1834900" cy="1029824"/>
            <a:chOff x="1083025" y="1574025"/>
            <a:chExt cx="1834900" cy="1029824"/>
          </a:xfrm>
        </p:grpSpPr>
        <p:sp>
          <p:nvSpPr>
            <p:cNvPr id="1517" name="Google Shape;1517;p3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56 th day</a:t>
              </a:r>
              <a:endParaRPr sz="800">
                <a:solidFill>
                  <a:srgbClr val="858585"/>
                </a:solidFill>
                <a:latin typeface="Roboto"/>
                <a:ea typeface="Roboto"/>
                <a:cs typeface="Roboto"/>
                <a:sym typeface="Roboto"/>
              </a:endParaRPr>
            </a:p>
          </p:txBody>
        </p:sp>
        <p:cxnSp>
          <p:nvCxnSpPr>
            <p:cNvPr id="1518" name="Google Shape;1518;p3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519" name="Google Shape;1519;p3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0" name="Google Shape;1520;p3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1" name="Google Shape;1521;p34"/>
          <p:cNvPicPr preferRelativeResize="0"/>
          <p:nvPr/>
        </p:nvPicPr>
        <p:blipFill>
          <a:blip r:embed="rId3">
            <a:alphaModFix/>
          </a:blip>
          <a:stretch>
            <a:fillRect/>
          </a:stretch>
        </p:blipFill>
        <p:spPr>
          <a:xfrm>
            <a:off x="1634600" y="2040075"/>
            <a:ext cx="1022675" cy="1570925"/>
          </a:xfrm>
          <a:prstGeom prst="rect">
            <a:avLst/>
          </a:prstGeom>
          <a:noFill/>
          <a:ln>
            <a:noFill/>
          </a:ln>
        </p:spPr>
      </p:pic>
      <p:pic>
        <p:nvPicPr>
          <p:cNvPr id="1522" name="Google Shape;1522;p34"/>
          <p:cNvPicPr preferRelativeResize="0"/>
          <p:nvPr/>
        </p:nvPicPr>
        <p:blipFill>
          <a:blip r:embed="rId4">
            <a:alphaModFix/>
          </a:blip>
          <a:stretch>
            <a:fillRect/>
          </a:stretch>
        </p:blipFill>
        <p:spPr>
          <a:xfrm>
            <a:off x="3446838" y="2040075"/>
            <a:ext cx="922288" cy="1115975"/>
          </a:xfrm>
          <a:prstGeom prst="rect">
            <a:avLst/>
          </a:prstGeom>
          <a:noFill/>
          <a:ln>
            <a:noFill/>
          </a:ln>
        </p:spPr>
      </p:pic>
      <p:pic>
        <p:nvPicPr>
          <p:cNvPr id="1523" name="Google Shape;1523;p34"/>
          <p:cNvPicPr preferRelativeResize="0"/>
          <p:nvPr/>
        </p:nvPicPr>
        <p:blipFill>
          <a:blip r:embed="rId5">
            <a:alphaModFix/>
          </a:blip>
          <a:stretch>
            <a:fillRect/>
          </a:stretch>
        </p:blipFill>
        <p:spPr>
          <a:xfrm>
            <a:off x="5258650" y="2040075"/>
            <a:ext cx="823725" cy="956850"/>
          </a:xfrm>
          <a:prstGeom prst="rect">
            <a:avLst/>
          </a:prstGeom>
          <a:noFill/>
          <a:ln>
            <a:noFill/>
          </a:ln>
        </p:spPr>
      </p:pic>
      <p:pic>
        <p:nvPicPr>
          <p:cNvPr id="1524" name="Google Shape;1524;p34"/>
          <p:cNvPicPr preferRelativeResize="0"/>
          <p:nvPr/>
        </p:nvPicPr>
        <p:blipFill>
          <a:blip r:embed="rId6">
            <a:alphaModFix/>
          </a:blip>
          <a:stretch>
            <a:fillRect/>
          </a:stretch>
        </p:blipFill>
        <p:spPr>
          <a:xfrm>
            <a:off x="6920975" y="2119868"/>
            <a:ext cx="823725" cy="988470"/>
          </a:xfrm>
          <a:prstGeom prst="rect">
            <a:avLst/>
          </a:prstGeom>
          <a:noFill/>
          <a:ln>
            <a:noFill/>
          </a:ln>
        </p:spPr>
      </p:pic>
      <p:pic>
        <p:nvPicPr>
          <p:cNvPr id="1525" name="Google Shape;1525;p34"/>
          <p:cNvPicPr preferRelativeResize="0"/>
          <p:nvPr/>
        </p:nvPicPr>
        <p:blipFill>
          <a:blip r:embed="rId7">
            <a:alphaModFix/>
          </a:blip>
          <a:stretch>
            <a:fillRect/>
          </a:stretch>
        </p:blipFill>
        <p:spPr>
          <a:xfrm>
            <a:off x="311700" y="2751849"/>
            <a:ext cx="8233876" cy="173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79"/>
          <p:cNvSpPr txBox="1"/>
          <p:nvPr>
            <p:ph type="title"/>
          </p:nvPr>
        </p:nvSpPr>
        <p:spPr>
          <a:xfrm>
            <a:off x="366075" y="352550"/>
            <a:ext cx="8520600" cy="572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400">
                <a:latin typeface="Times New Roman"/>
                <a:ea typeface="Times New Roman"/>
                <a:cs typeface="Times New Roman"/>
                <a:sym typeface="Times New Roman"/>
              </a:rPr>
              <a:t>Difficulties &amp; Future Improvements </a:t>
            </a:r>
            <a:endParaRPr sz="2400">
              <a:latin typeface="Times New Roman"/>
              <a:ea typeface="Times New Roman"/>
              <a:cs typeface="Times New Roman"/>
              <a:sym typeface="Times New Roman"/>
            </a:endParaRPr>
          </a:p>
        </p:txBody>
      </p:sp>
      <p:sp>
        <p:nvSpPr>
          <p:cNvPr id="1897" name="Google Shape;1897;p79"/>
          <p:cNvSpPr txBox="1"/>
          <p:nvPr>
            <p:ph idx="1" type="body"/>
          </p:nvPr>
        </p:nvSpPr>
        <p:spPr>
          <a:xfrm>
            <a:off x="518325" y="925250"/>
            <a:ext cx="7713600" cy="377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Difficulties:</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a:t>
            </a:r>
            <a:r>
              <a:rPr lang="en">
                <a:solidFill>
                  <a:schemeClr val="dk1"/>
                </a:solidFill>
                <a:latin typeface="Times New Roman"/>
                <a:ea typeface="Times New Roman"/>
                <a:cs typeface="Times New Roman"/>
                <a:sym typeface="Times New Roman"/>
              </a:rPr>
              <a:t>eal with missing values and empty columns.</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Hard to find an appropriate model fit the data best.</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Hard to determine the proper x and y values in our ANOVA model.</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Future Improvements:</a:t>
            </a:r>
            <a:endParaRPr>
              <a:solidFill>
                <a:schemeClr val="dk1"/>
              </a:solidFill>
              <a:latin typeface="Times New Roman"/>
              <a:ea typeface="Times New Roman"/>
              <a:cs typeface="Times New Roman"/>
              <a:sym typeface="Times New Roman"/>
            </a:endParaRPr>
          </a:p>
          <a:p>
            <a:pPr indent="-342900" lvl="0" marL="457200" rtl="0" algn="just">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ANOVA-simultaneous component analysis (ASCA) - a tool to improve correlated problems.</a:t>
            </a:r>
            <a:endParaRPr>
              <a:solidFill>
                <a:schemeClr val="dk1"/>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Post Hoc Tests with ANOVA - determine which groups are significantly different from each other.</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Effect Size - understand the practical significance of the difference.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pic>
        <p:nvPicPr>
          <p:cNvPr id="1902" name="Google Shape;1902;p80"/>
          <p:cNvPicPr preferRelativeResize="0"/>
          <p:nvPr/>
        </p:nvPicPr>
        <p:blipFill rotWithShape="1">
          <a:blip r:embed="rId3">
            <a:alphaModFix/>
          </a:blip>
          <a:srcRect b="0" l="0" r="0" t="0"/>
          <a:stretch/>
        </p:blipFill>
        <p:spPr>
          <a:xfrm>
            <a:off x="-609600" y="3412"/>
            <a:ext cx="609600" cy="609600"/>
          </a:xfrm>
          <a:prstGeom prst="rect">
            <a:avLst/>
          </a:prstGeom>
          <a:noFill/>
          <a:ln>
            <a:noFill/>
          </a:ln>
        </p:spPr>
      </p:pic>
      <p:sp>
        <p:nvSpPr>
          <p:cNvPr id="1903" name="Google Shape;1903;p80"/>
          <p:cNvSpPr/>
          <p:nvPr/>
        </p:nvSpPr>
        <p:spPr>
          <a:xfrm>
            <a:off x="991438" y="1648359"/>
            <a:ext cx="7936500" cy="923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accent3"/>
              </a:buClr>
              <a:buSzPts val="6000"/>
              <a:buFont typeface="Arial"/>
              <a:buNone/>
            </a:pPr>
            <a:r>
              <a:rPr b="1" lang="en" sz="6000">
                <a:solidFill>
                  <a:schemeClr val="accent3"/>
                </a:solidFill>
                <a:latin typeface="Microsoft Yahei"/>
                <a:ea typeface="Microsoft Yahei"/>
                <a:cs typeface="Microsoft Yahei"/>
                <a:sym typeface="Microsoft Yahei"/>
              </a:rPr>
              <a:t>Thanks！</a:t>
            </a:r>
            <a:endParaRPr/>
          </a:p>
        </p:txBody>
      </p:sp>
      <p:pic>
        <p:nvPicPr>
          <p:cNvPr id="1904" name="Google Shape;1904;p80"/>
          <p:cNvPicPr preferRelativeResize="0"/>
          <p:nvPr/>
        </p:nvPicPr>
        <p:blipFill rotWithShape="1">
          <a:blip r:embed="rId4">
            <a:alphaModFix/>
          </a:blip>
          <a:srcRect b="0" l="0" r="0" t="0"/>
          <a:stretch/>
        </p:blipFill>
        <p:spPr>
          <a:xfrm rot="-3145760">
            <a:off x="508165" y="-2891594"/>
            <a:ext cx="4518218" cy="3962477"/>
          </a:xfrm>
          <a:prstGeom prst="rect">
            <a:avLst/>
          </a:prstGeom>
          <a:noFill/>
          <a:ln>
            <a:noFill/>
          </a:ln>
        </p:spPr>
      </p:pic>
      <p:pic>
        <p:nvPicPr>
          <p:cNvPr id="1905" name="Google Shape;1905;p80"/>
          <p:cNvPicPr preferRelativeResize="0"/>
          <p:nvPr/>
        </p:nvPicPr>
        <p:blipFill rotWithShape="1">
          <a:blip r:embed="rId4">
            <a:alphaModFix/>
          </a:blip>
          <a:srcRect b="0" l="0" r="0" t="0"/>
          <a:stretch/>
        </p:blipFill>
        <p:spPr>
          <a:xfrm rot="6627919">
            <a:off x="-2369424" y="-1469807"/>
            <a:ext cx="5864880" cy="5143500"/>
          </a:xfrm>
          <a:prstGeom prst="rect">
            <a:avLst/>
          </a:prstGeom>
          <a:noFill/>
          <a:ln>
            <a:noFill/>
          </a:ln>
        </p:spPr>
      </p:pic>
      <p:pic>
        <p:nvPicPr>
          <p:cNvPr id="1906" name="Google Shape;1906;p80"/>
          <p:cNvPicPr preferRelativeResize="0"/>
          <p:nvPr/>
        </p:nvPicPr>
        <p:blipFill rotWithShape="1">
          <a:blip r:embed="rId4">
            <a:alphaModFix/>
          </a:blip>
          <a:srcRect b="0" l="0" r="0" t="0"/>
          <a:stretch/>
        </p:blipFill>
        <p:spPr>
          <a:xfrm>
            <a:off x="6798976" y="2213292"/>
            <a:ext cx="4736077" cy="415354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1"/>
                                        <p:tgtEl>
                                          <p:spTgt spid="1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1.3 Objectives &amp; Method</a:t>
            </a:r>
            <a:endParaRPr/>
          </a:p>
        </p:txBody>
      </p:sp>
      <p:pic>
        <p:nvPicPr>
          <p:cNvPr id="1531" name="Google Shape;1531;p35"/>
          <p:cNvPicPr preferRelativeResize="0"/>
          <p:nvPr/>
        </p:nvPicPr>
        <p:blipFill>
          <a:blip r:embed="rId3">
            <a:alphaModFix/>
          </a:blip>
          <a:stretch>
            <a:fillRect/>
          </a:stretch>
        </p:blipFill>
        <p:spPr>
          <a:xfrm>
            <a:off x="515125" y="1181800"/>
            <a:ext cx="2303291" cy="2235325"/>
          </a:xfrm>
          <a:prstGeom prst="rect">
            <a:avLst/>
          </a:prstGeom>
          <a:noFill/>
          <a:ln>
            <a:noFill/>
          </a:ln>
        </p:spPr>
      </p:pic>
      <p:sp>
        <p:nvSpPr>
          <p:cNvPr id="1532" name="Google Shape;1532;p35"/>
          <p:cNvSpPr txBox="1"/>
          <p:nvPr/>
        </p:nvSpPr>
        <p:spPr>
          <a:xfrm>
            <a:off x="3300350" y="1017725"/>
            <a:ext cx="5264400" cy="354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rPr>
              <a:t>Same time Compare</a:t>
            </a:r>
            <a:endParaRPr b="1" sz="1600">
              <a:solidFill>
                <a:schemeClr val="dk1"/>
              </a:solidFill>
            </a:endParaRPr>
          </a:p>
          <a:p>
            <a:pPr indent="-330200" lvl="0" marL="457200" rtl="0" algn="l">
              <a:lnSpc>
                <a:spcPct val="115000"/>
              </a:lnSpc>
              <a:spcBef>
                <a:spcPts val="0"/>
              </a:spcBef>
              <a:spcAft>
                <a:spcPts val="0"/>
              </a:spcAft>
              <a:buClr>
                <a:schemeClr val="dk1"/>
              </a:buClr>
              <a:buSzPts val="1600"/>
              <a:buAutoNum type="arabicParenR"/>
            </a:pPr>
            <a:r>
              <a:rPr b="1" lang="en" sz="1600">
                <a:solidFill>
                  <a:schemeClr val="dk1"/>
                </a:solidFill>
                <a:highlight>
                  <a:schemeClr val="lt1"/>
                </a:highlight>
              </a:rPr>
              <a:t>D</a:t>
            </a:r>
            <a:r>
              <a:rPr lang="en" sz="1600">
                <a:solidFill>
                  <a:schemeClr val="dk1"/>
                </a:solidFill>
                <a:highlight>
                  <a:schemeClr val="lt1"/>
                </a:highlight>
              </a:rPr>
              <a:t> </a:t>
            </a:r>
            <a:r>
              <a:rPr i="1" lang="en" sz="1600">
                <a:solidFill>
                  <a:schemeClr val="dk1"/>
                </a:solidFill>
                <a:highlight>
                  <a:schemeClr val="lt1"/>
                </a:highlight>
              </a:rPr>
              <a:t>vs.</a:t>
            </a:r>
            <a:r>
              <a:rPr b="1" lang="en" sz="1600">
                <a:solidFill>
                  <a:schemeClr val="dk1"/>
                </a:solidFill>
                <a:highlight>
                  <a:schemeClr val="lt1"/>
                </a:highlight>
              </a:rPr>
              <a:t>H;</a:t>
            </a:r>
            <a:r>
              <a:rPr lang="en" sz="1600">
                <a:solidFill>
                  <a:schemeClr val="dk1"/>
                </a:solidFill>
                <a:highlight>
                  <a:schemeClr val="lt1"/>
                </a:highlight>
              </a:rPr>
              <a:t>  </a:t>
            </a:r>
            <a:r>
              <a:rPr b="1" lang="en" sz="1600">
                <a:solidFill>
                  <a:schemeClr val="dk1"/>
                </a:solidFill>
                <a:highlight>
                  <a:schemeClr val="lt1"/>
                </a:highlight>
              </a:rPr>
              <a:t>B</a:t>
            </a:r>
            <a:r>
              <a:rPr lang="en" sz="1600">
                <a:solidFill>
                  <a:schemeClr val="dk1"/>
                </a:solidFill>
                <a:highlight>
                  <a:schemeClr val="lt1"/>
                </a:highlight>
              </a:rPr>
              <a:t> </a:t>
            </a:r>
            <a:r>
              <a:rPr i="1" lang="en" sz="1600">
                <a:solidFill>
                  <a:schemeClr val="dk1"/>
                </a:solidFill>
                <a:highlight>
                  <a:schemeClr val="lt1"/>
                </a:highlight>
              </a:rPr>
              <a:t>vs.</a:t>
            </a:r>
            <a:r>
              <a:rPr b="1" lang="en" sz="1600">
                <a:solidFill>
                  <a:schemeClr val="dk1"/>
                </a:solidFill>
                <a:highlight>
                  <a:schemeClr val="lt1"/>
                </a:highlight>
              </a:rPr>
              <a:t>M;</a:t>
            </a:r>
            <a:r>
              <a:rPr lang="en" sz="1600">
                <a:solidFill>
                  <a:schemeClr val="dk1"/>
                </a:solidFill>
                <a:highlight>
                  <a:schemeClr val="lt1"/>
                </a:highlight>
              </a:rPr>
              <a:t>  </a:t>
            </a:r>
            <a:r>
              <a:rPr b="1" lang="en" sz="1600">
                <a:solidFill>
                  <a:schemeClr val="dk1"/>
                </a:solidFill>
                <a:highlight>
                  <a:schemeClr val="lt1"/>
                </a:highlight>
              </a:rPr>
              <a:t>I </a:t>
            </a:r>
            <a:r>
              <a:rPr i="1" lang="en" sz="1600">
                <a:solidFill>
                  <a:schemeClr val="dk1"/>
                </a:solidFill>
                <a:highlight>
                  <a:schemeClr val="lt1"/>
                </a:highlight>
              </a:rPr>
              <a:t>vs.</a:t>
            </a:r>
            <a:r>
              <a:rPr b="1" lang="en" sz="1600">
                <a:solidFill>
                  <a:schemeClr val="dk1"/>
                </a:solidFill>
                <a:highlight>
                  <a:schemeClr val="lt1"/>
                </a:highlight>
              </a:rPr>
              <a:t>A;</a:t>
            </a:r>
            <a:r>
              <a:rPr lang="en" sz="1600">
                <a:solidFill>
                  <a:schemeClr val="dk1"/>
                </a:solidFill>
                <a:highlight>
                  <a:schemeClr val="lt1"/>
                </a:highlight>
              </a:rPr>
              <a:t>  </a:t>
            </a:r>
            <a:r>
              <a:rPr b="1" lang="en" sz="1600">
                <a:solidFill>
                  <a:schemeClr val="dk1"/>
                </a:solidFill>
                <a:highlight>
                  <a:schemeClr val="lt1"/>
                </a:highlight>
              </a:rPr>
              <a:t>L</a:t>
            </a:r>
            <a:r>
              <a:rPr lang="en" sz="1600">
                <a:solidFill>
                  <a:schemeClr val="dk1"/>
                </a:solidFill>
                <a:highlight>
                  <a:schemeClr val="lt1"/>
                </a:highlight>
              </a:rPr>
              <a:t> </a:t>
            </a:r>
            <a:r>
              <a:rPr i="1" lang="en" sz="1600">
                <a:solidFill>
                  <a:schemeClr val="dk1"/>
                </a:solidFill>
                <a:highlight>
                  <a:schemeClr val="lt1"/>
                </a:highlight>
              </a:rPr>
              <a:t>vs</a:t>
            </a:r>
            <a:r>
              <a:rPr lang="en" sz="1600">
                <a:solidFill>
                  <a:schemeClr val="dk1"/>
                </a:solidFill>
                <a:highlight>
                  <a:schemeClr val="lt1"/>
                </a:highlight>
              </a:rPr>
              <a:t>.</a:t>
            </a:r>
            <a:r>
              <a:rPr b="1" lang="en" sz="1600">
                <a:solidFill>
                  <a:schemeClr val="dk1"/>
                </a:solidFill>
                <a:highlight>
                  <a:schemeClr val="lt1"/>
                </a:highlight>
              </a:rPr>
              <a:t>G</a:t>
            </a:r>
            <a:endParaRPr b="1" sz="1600">
              <a:solidFill>
                <a:schemeClr val="dk1"/>
              </a:solidFill>
              <a:highlight>
                <a:schemeClr val="lt1"/>
              </a:highlight>
            </a:endParaRPr>
          </a:p>
          <a:p>
            <a:pPr indent="-330200" lvl="0" marL="457200" rtl="0" algn="l">
              <a:lnSpc>
                <a:spcPct val="115000"/>
              </a:lnSpc>
              <a:spcBef>
                <a:spcPts val="0"/>
              </a:spcBef>
              <a:spcAft>
                <a:spcPts val="0"/>
              </a:spcAft>
              <a:buClr>
                <a:schemeClr val="dk1"/>
              </a:buClr>
              <a:buSzPts val="1600"/>
              <a:buAutoNum type="arabicParenR"/>
            </a:pPr>
            <a:r>
              <a:rPr b="1" lang="en" sz="1600">
                <a:solidFill>
                  <a:schemeClr val="dk1"/>
                </a:solidFill>
              </a:rPr>
              <a:t>H </a:t>
            </a:r>
            <a:r>
              <a:rPr i="1" lang="en" sz="1600">
                <a:solidFill>
                  <a:schemeClr val="dk1"/>
                </a:solidFill>
              </a:rPr>
              <a:t>vs.</a:t>
            </a:r>
            <a:r>
              <a:rPr b="1" lang="en" sz="1600">
                <a:solidFill>
                  <a:schemeClr val="dk1"/>
                </a:solidFill>
              </a:rPr>
              <a:t>J;  M </a:t>
            </a:r>
            <a:r>
              <a:rPr i="1" lang="en" sz="1600">
                <a:solidFill>
                  <a:schemeClr val="dk1"/>
                </a:solidFill>
              </a:rPr>
              <a:t>vs.</a:t>
            </a:r>
            <a:r>
              <a:rPr b="1" lang="en" sz="1600">
                <a:solidFill>
                  <a:schemeClr val="dk1"/>
                </a:solidFill>
              </a:rPr>
              <a:t>F;  A </a:t>
            </a:r>
            <a:r>
              <a:rPr i="1" lang="en" sz="1600">
                <a:solidFill>
                  <a:schemeClr val="dk1"/>
                </a:solidFill>
              </a:rPr>
              <a:t>vs.</a:t>
            </a:r>
            <a:r>
              <a:rPr b="1" lang="en" sz="1600">
                <a:solidFill>
                  <a:schemeClr val="dk1"/>
                </a:solidFill>
              </a:rPr>
              <a:t>E;  G </a:t>
            </a:r>
            <a:r>
              <a:rPr i="1" lang="en" sz="1600">
                <a:solidFill>
                  <a:schemeClr val="dk1"/>
                </a:solidFill>
              </a:rPr>
              <a:t>vs.</a:t>
            </a:r>
            <a:r>
              <a:rPr b="1" lang="en" sz="1600">
                <a:solidFill>
                  <a:schemeClr val="dk1"/>
                </a:solidFill>
              </a:rPr>
              <a:t>C;</a:t>
            </a:r>
            <a:r>
              <a:rPr lang="en" sz="1600">
                <a:solidFill>
                  <a:schemeClr val="dk1"/>
                </a:solidFill>
              </a:rPr>
              <a:t>  </a:t>
            </a:r>
            <a:r>
              <a:rPr b="1" lang="en" sz="1600">
                <a:solidFill>
                  <a:schemeClr val="dk1"/>
                </a:solidFill>
              </a:rPr>
              <a:t>K</a:t>
            </a:r>
            <a:r>
              <a:rPr lang="en" sz="1600">
                <a:solidFill>
                  <a:schemeClr val="dk1"/>
                </a:solidFill>
              </a:rPr>
              <a:t> </a:t>
            </a:r>
            <a:r>
              <a:rPr i="1" lang="en" sz="1600">
                <a:solidFill>
                  <a:schemeClr val="dk1"/>
                </a:solidFill>
              </a:rPr>
              <a:t>vs</a:t>
            </a:r>
            <a:r>
              <a:rPr lang="en" sz="1600">
                <a:solidFill>
                  <a:schemeClr val="dk1"/>
                </a:solidFill>
              </a:rPr>
              <a:t>.</a:t>
            </a:r>
            <a:r>
              <a:rPr b="1" lang="en" sz="1600">
                <a:solidFill>
                  <a:schemeClr val="dk1"/>
                </a:solidFill>
              </a:rPr>
              <a:t>E; K </a:t>
            </a:r>
            <a:r>
              <a:rPr i="1" lang="en" sz="1600">
                <a:solidFill>
                  <a:schemeClr val="dk1"/>
                </a:solidFill>
              </a:rPr>
              <a:t>vs.</a:t>
            </a:r>
            <a:r>
              <a:rPr b="1" lang="en" sz="1600">
                <a:solidFill>
                  <a:schemeClr val="dk1"/>
                </a:solidFill>
              </a:rPr>
              <a:t>C</a:t>
            </a:r>
            <a:r>
              <a:rPr lang="en" sz="1600">
                <a:solidFill>
                  <a:schemeClr val="dk1"/>
                </a:solidFill>
              </a:rPr>
              <a:t>; </a:t>
            </a:r>
            <a:r>
              <a:rPr b="1" lang="en" sz="1600">
                <a:solidFill>
                  <a:schemeClr val="dk1"/>
                </a:solidFill>
              </a:rPr>
              <a:t>K </a:t>
            </a:r>
            <a:r>
              <a:rPr i="1" lang="en" sz="1600">
                <a:solidFill>
                  <a:schemeClr val="dk1"/>
                </a:solidFill>
              </a:rPr>
              <a:t>vs.</a:t>
            </a:r>
            <a:r>
              <a:rPr b="1" lang="en" sz="1600">
                <a:solidFill>
                  <a:schemeClr val="dk1"/>
                </a:solidFill>
              </a:rPr>
              <a:t>E</a:t>
            </a:r>
            <a:r>
              <a:rPr lang="en" sz="1600">
                <a:solidFill>
                  <a:schemeClr val="dk1"/>
                </a:solidFill>
              </a:rPr>
              <a:t> </a:t>
            </a:r>
            <a:r>
              <a:rPr i="1" lang="en" sz="1600">
                <a:solidFill>
                  <a:schemeClr val="dk1"/>
                </a:solidFill>
              </a:rPr>
              <a:t>vs</a:t>
            </a:r>
            <a:r>
              <a:rPr lang="en" sz="1600">
                <a:solidFill>
                  <a:schemeClr val="dk1"/>
                </a:solidFill>
              </a:rPr>
              <a:t>.</a:t>
            </a:r>
            <a:r>
              <a:rPr b="1" lang="en" sz="1600">
                <a:solidFill>
                  <a:schemeClr val="dk1"/>
                </a:solidFill>
              </a:rPr>
              <a:t>C</a:t>
            </a:r>
            <a:endParaRPr b="1" sz="1600">
              <a:solidFill>
                <a:schemeClr val="dk1"/>
              </a:solidFill>
            </a:endParaRPr>
          </a:p>
          <a:p>
            <a:pPr indent="-330200" lvl="0" marL="457200" rtl="0" algn="l">
              <a:lnSpc>
                <a:spcPct val="115000"/>
              </a:lnSpc>
              <a:spcBef>
                <a:spcPts val="0"/>
              </a:spcBef>
              <a:spcAft>
                <a:spcPts val="0"/>
              </a:spcAft>
              <a:buClr>
                <a:schemeClr val="dk1"/>
              </a:buClr>
              <a:buSzPts val="1600"/>
              <a:buAutoNum type="arabicParenR"/>
            </a:pPr>
            <a:r>
              <a:rPr b="1" lang="en" sz="1600">
                <a:solidFill>
                  <a:schemeClr val="dk1"/>
                </a:solidFill>
              </a:rPr>
              <a:t>D </a:t>
            </a:r>
            <a:r>
              <a:rPr lang="en" sz="1600">
                <a:solidFill>
                  <a:schemeClr val="dk1"/>
                </a:solidFill>
              </a:rPr>
              <a:t>vs.</a:t>
            </a:r>
            <a:r>
              <a:rPr b="1" lang="en" sz="1600">
                <a:solidFill>
                  <a:schemeClr val="dk1"/>
                </a:solidFill>
              </a:rPr>
              <a:t> H </a:t>
            </a:r>
            <a:r>
              <a:rPr lang="en" sz="1600">
                <a:solidFill>
                  <a:schemeClr val="dk1"/>
                </a:solidFill>
              </a:rPr>
              <a:t>vs.</a:t>
            </a:r>
            <a:r>
              <a:rPr b="1" lang="en" sz="1600">
                <a:solidFill>
                  <a:schemeClr val="dk1"/>
                </a:solidFill>
              </a:rPr>
              <a:t> J; B </a:t>
            </a:r>
            <a:r>
              <a:rPr lang="en" sz="1600">
                <a:solidFill>
                  <a:schemeClr val="dk1"/>
                </a:solidFill>
              </a:rPr>
              <a:t>vs.</a:t>
            </a:r>
            <a:r>
              <a:rPr b="1" lang="en" sz="1600">
                <a:solidFill>
                  <a:schemeClr val="dk1"/>
                </a:solidFill>
              </a:rPr>
              <a:t> M </a:t>
            </a:r>
            <a:r>
              <a:rPr lang="en" sz="1600">
                <a:solidFill>
                  <a:schemeClr val="dk1"/>
                </a:solidFill>
              </a:rPr>
              <a:t>vs,</a:t>
            </a:r>
            <a:r>
              <a:rPr b="1" lang="en" sz="1600">
                <a:solidFill>
                  <a:schemeClr val="dk1"/>
                </a:solidFill>
              </a:rPr>
              <a:t> F; I </a:t>
            </a:r>
            <a:r>
              <a:rPr lang="en" sz="1600">
                <a:solidFill>
                  <a:schemeClr val="dk1"/>
                </a:solidFill>
              </a:rPr>
              <a:t>vs.</a:t>
            </a:r>
            <a:r>
              <a:rPr b="1" lang="en" sz="1600">
                <a:solidFill>
                  <a:schemeClr val="dk1"/>
                </a:solidFill>
              </a:rPr>
              <a:t> A </a:t>
            </a:r>
            <a:r>
              <a:rPr lang="en" sz="1600">
                <a:solidFill>
                  <a:schemeClr val="dk1"/>
                </a:solidFill>
              </a:rPr>
              <a:t>vs.</a:t>
            </a:r>
            <a:r>
              <a:rPr b="1" lang="en" sz="1600">
                <a:solidFill>
                  <a:schemeClr val="dk1"/>
                </a:solidFill>
              </a:rPr>
              <a:t> E; </a:t>
            </a:r>
            <a:endParaRPr b="1" sz="1600">
              <a:solidFill>
                <a:schemeClr val="dk1"/>
              </a:solidFill>
            </a:endParaRPr>
          </a:p>
          <a:p>
            <a:pPr indent="0" lvl="0" marL="457200" rtl="0" algn="l">
              <a:lnSpc>
                <a:spcPct val="115000"/>
              </a:lnSpc>
              <a:spcBef>
                <a:spcPts val="0"/>
              </a:spcBef>
              <a:spcAft>
                <a:spcPts val="0"/>
              </a:spcAft>
              <a:buNone/>
            </a:pPr>
            <a:r>
              <a:rPr b="1" lang="en" sz="1600">
                <a:solidFill>
                  <a:schemeClr val="dk1"/>
                </a:solidFill>
              </a:rPr>
              <a:t> J </a:t>
            </a:r>
            <a:r>
              <a:rPr lang="en" sz="1600">
                <a:solidFill>
                  <a:schemeClr val="dk1"/>
                </a:solidFill>
              </a:rPr>
              <a:t>vs.</a:t>
            </a:r>
            <a:r>
              <a:rPr b="1" lang="en" sz="1600">
                <a:solidFill>
                  <a:schemeClr val="dk1"/>
                </a:solidFill>
              </a:rPr>
              <a:t> G </a:t>
            </a:r>
            <a:r>
              <a:rPr lang="en" sz="1600">
                <a:solidFill>
                  <a:schemeClr val="dk1"/>
                </a:solidFill>
              </a:rPr>
              <a:t>vs.</a:t>
            </a:r>
            <a:r>
              <a:rPr b="1" lang="en" sz="1600">
                <a:solidFill>
                  <a:schemeClr val="dk1"/>
                </a:solidFill>
              </a:rPr>
              <a:t> C </a:t>
            </a:r>
            <a:r>
              <a:rPr lang="en" sz="1600">
                <a:solidFill>
                  <a:schemeClr val="dk1"/>
                </a:solidFill>
              </a:rPr>
              <a:t>vs.</a:t>
            </a:r>
            <a:r>
              <a:rPr b="1" lang="en" sz="1600">
                <a:solidFill>
                  <a:schemeClr val="dk1"/>
                </a:solidFill>
              </a:rPr>
              <a:t> K</a:t>
            </a:r>
            <a:endParaRPr b="1" sz="1600">
              <a:solidFill>
                <a:schemeClr val="dk1"/>
              </a:solidFill>
            </a:endParaRPr>
          </a:p>
          <a:p>
            <a:pPr indent="0" lvl="0" marL="0" rtl="0" algn="l">
              <a:lnSpc>
                <a:spcPct val="115000"/>
              </a:lnSpc>
              <a:spcBef>
                <a:spcPts val="0"/>
              </a:spcBef>
              <a:spcAft>
                <a:spcPts val="0"/>
              </a:spcAft>
              <a:buNone/>
            </a:pPr>
            <a:r>
              <a:t/>
            </a:r>
            <a:endParaRPr b="1" sz="1600">
              <a:solidFill>
                <a:schemeClr val="dk1"/>
              </a:solidFill>
              <a:highlight>
                <a:schemeClr val="lt1"/>
              </a:highlight>
            </a:endParaRPr>
          </a:p>
          <a:p>
            <a:pPr indent="0" lvl="0" marL="0" rtl="0" algn="l">
              <a:lnSpc>
                <a:spcPct val="115000"/>
              </a:lnSpc>
              <a:spcBef>
                <a:spcPts val="0"/>
              </a:spcBef>
              <a:spcAft>
                <a:spcPts val="0"/>
              </a:spcAft>
              <a:buNone/>
            </a:pPr>
            <a:r>
              <a:rPr b="1" lang="en" sz="1600">
                <a:solidFill>
                  <a:schemeClr val="dk1"/>
                </a:solidFill>
                <a:highlight>
                  <a:schemeClr val="lt1"/>
                </a:highlight>
              </a:rPr>
              <a:t>SNI different time compare</a:t>
            </a:r>
            <a:endParaRPr b="1" sz="1600">
              <a:solidFill>
                <a:schemeClr val="dk1"/>
              </a:solidFill>
              <a:highlight>
                <a:schemeClr val="lt1"/>
              </a:highlight>
            </a:endParaRPr>
          </a:p>
          <a:p>
            <a:pPr indent="-330200" lvl="0" marL="457200" rtl="0" algn="l">
              <a:lnSpc>
                <a:spcPct val="115000"/>
              </a:lnSpc>
              <a:spcBef>
                <a:spcPts val="0"/>
              </a:spcBef>
              <a:spcAft>
                <a:spcPts val="0"/>
              </a:spcAft>
              <a:buClr>
                <a:schemeClr val="dk1"/>
              </a:buClr>
              <a:buSzPts val="1600"/>
              <a:buAutoNum type="arabicParenR"/>
            </a:pPr>
            <a:r>
              <a:rPr b="1" lang="en" sz="1600">
                <a:solidFill>
                  <a:schemeClr val="dk1"/>
                </a:solidFill>
                <a:highlight>
                  <a:schemeClr val="lt1"/>
                </a:highlight>
              </a:rPr>
              <a:t>H</a:t>
            </a:r>
            <a:r>
              <a:rPr lang="en" sz="1600">
                <a:solidFill>
                  <a:schemeClr val="dk1"/>
                </a:solidFill>
                <a:highlight>
                  <a:schemeClr val="lt1"/>
                </a:highlight>
              </a:rPr>
              <a:t> </a:t>
            </a:r>
            <a:r>
              <a:rPr i="1" lang="en" sz="1600">
                <a:solidFill>
                  <a:schemeClr val="dk1"/>
                </a:solidFill>
                <a:highlight>
                  <a:schemeClr val="lt1"/>
                </a:highlight>
              </a:rPr>
              <a:t>vs.</a:t>
            </a:r>
            <a:r>
              <a:rPr b="1" lang="en" sz="1600">
                <a:solidFill>
                  <a:schemeClr val="dk1"/>
                </a:solidFill>
                <a:highlight>
                  <a:schemeClr val="lt1"/>
                </a:highlight>
              </a:rPr>
              <a:t>M</a:t>
            </a:r>
            <a:r>
              <a:rPr lang="en" sz="1600">
                <a:solidFill>
                  <a:schemeClr val="dk1"/>
                </a:solidFill>
                <a:highlight>
                  <a:schemeClr val="lt1"/>
                </a:highlight>
              </a:rPr>
              <a:t> </a:t>
            </a:r>
            <a:r>
              <a:rPr i="1" lang="en" sz="1600">
                <a:solidFill>
                  <a:schemeClr val="dk1"/>
                </a:solidFill>
                <a:highlight>
                  <a:schemeClr val="lt1"/>
                </a:highlight>
              </a:rPr>
              <a:t>vs.</a:t>
            </a:r>
            <a:r>
              <a:rPr b="1" lang="en" sz="1600">
                <a:solidFill>
                  <a:schemeClr val="dk1"/>
                </a:solidFill>
                <a:highlight>
                  <a:schemeClr val="lt1"/>
                </a:highlight>
              </a:rPr>
              <a:t>A</a:t>
            </a:r>
            <a:r>
              <a:rPr lang="en" sz="1600">
                <a:solidFill>
                  <a:schemeClr val="dk1"/>
                </a:solidFill>
                <a:highlight>
                  <a:schemeClr val="lt1"/>
                </a:highlight>
              </a:rPr>
              <a:t> </a:t>
            </a:r>
            <a:r>
              <a:rPr i="1" lang="en" sz="1600">
                <a:solidFill>
                  <a:schemeClr val="dk1"/>
                </a:solidFill>
                <a:highlight>
                  <a:schemeClr val="lt1"/>
                </a:highlight>
              </a:rPr>
              <a:t>vs</a:t>
            </a:r>
            <a:r>
              <a:rPr lang="en" sz="1600">
                <a:solidFill>
                  <a:schemeClr val="dk1"/>
                </a:solidFill>
                <a:highlight>
                  <a:schemeClr val="lt1"/>
                </a:highlight>
              </a:rPr>
              <a:t>.</a:t>
            </a:r>
            <a:r>
              <a:rPr b="1" lang="en" sz="1600">
                <a:solidFill>
                  <a:schemeClr val="dk1"/>
                </a:solidFill>
                <a:highlight>
                  <a:schemeClr val="lt1"/>
                </a:highlight>
              </a:rPr>
              <a:t>G</a:t>
            </a:r>
            <a:endParaRPr b="1" sz="1600">
              <a:solidFill>
                <a:schemeClr val="dk1"/>
              </a:solidFill>
              <a:highlight>
                <a:schemeClr val="lt1"/>
              </a:highlight>
            </a:endParaRPr>
          </a:p>
          <a:p>
            <a:pPr indent="0" lvl="0" marL="0" rtl="0" algn="l">
              <a:lnSpc>
                <a:spcPct val="115000"/>
              </a:lnSpc>
              <a:spcBef>
                <a:spcPts val="0"/>
              </a:spcBef>
              <a:spcAft>
                <a:spcPts val="0"/>
              </a:spcAft>
              <a:buNone/>
            </a:pPr>
            <a:r>
              <a:t/>
            </a:r>
            <a:endParaRPr b="1" sz="1600">
              <a:solidFill>
                <a:schemeClr val="dk1"/>
              </a:solidFill>
              <a:highlight>
                <a:schemeClr val="lt1"/>
              </a:highlight>
            </a:endParaRPr>
          </a:p>
          <a:p>
            <a:pPr indent="0" lvl="0" marL="0" rtl="0" algn="l">
              <a:lnSpc>
                <a:spcPct val="115000"/>
              </a:lnSpc>
              <a:spcBef>
                <a:spcPts val="0"/>
              </a:spcBef>
              <a:spcAft>
                <a:spcPts val="0"/>
              </a:spcAft>
              <a:buNone/>
            </a:pPr>
            <a:r>
              <a:t/>
            </a:r>
            <a:endParaRPr b="1" sz="1600">
              <a:solidFill>
                <a:schemeClr val="dk1"/>
              </a:solidFill>
              <a:highlight>
                <a:schemeClr val="lt1"/>
              </a:highlight>
            </a:endParaRPr>
          </a:p>
          <a:p>
            <a:pPr indent="0" lvl="0" marL="0" rtl="0" algn="l">
              <a:lnSpc>
                <a:spcPct val="115000"/>
              </a:lnSpc>
              <a:spcBef>
                <a:spcPts val="0"/>
              </a:spcBef>
              <a:spcAft>
                <a:spcPts val="0"/>
              </a:spcAft>
              <a:buNone/>
            </a:pPr>
            <a:r>
              <a:rPr b="1" lang="en" sz="1600">
                <a:solidFill>
                  <a:schemeClr val="dk1"/>
                </a:solidFill>
                <a:highlight>
                  <a:schemeClr val="lt1"/>
                </a:highlight>
              </a:rPr>
              <a:t>Method: Analysis of Variance - linear regression</a:t>
            </a:r>
            <a:endParaRPr b="1" sz="1600">
              <a:solidFill>
                <a:schemeClr val="dk1"/>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Dataset Introduction</a:t>
            </a:r>
            <a:endParaRPr/>
          </a:p>
        </p:txBody>
      </p:sp>
      <p:pic>
        <p:nvPicPr>
          <p:cNvPr id="1538" name="Google Shape;1538;p36"/>
          <p:cNvPicPr preferRelativeResize="0"/>
          <p:nvPr/>
        </p:nvPicPr>
        <p:blipFill>
          <a:blip r:embed="rId3">
            <a:alphaModFix/>
          </a:blip>
          <a:stretch>
            <a:fillRect/>
          </a:stretch>
        </p:blipFill>
        <p:spPr>
          <a:xfrm>
            <a:off x="275838" y="1249625"/>
            <a:ext cx="8592327" cy="621975"/>
          </a:xfrm>
          <a:prstGeom prst="rect">
            <a:avLst/>
          </a:prstGeom>
          <a:noFill/>
          <a:ln>
            <a:noFill/>
          </a:ln>
        </p:spPr>
      </p:pic>
      <p:sp>
        <p:nvSpPr>
          <p:cNvPr id="1539" name="Google Shape;1539;p36"/>
          <p:cNvSpPr txBox="1"/>
          <p:nvPr/>
        </p:nvSpPr>
        <p:spPr>
          <a:xfrm>
            <a:off x="548575" y="2165375"/>
            <a:ext cx="7888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3 csv: from three Group, </a:t>
            </a:r>
            <a:r>
              <a:rPr lang="en" sz="1700">
                <a:solidFill>
                  <a:schemeClr val="dk1"/>
                </a:solidFill>
              </a:rPr>
              <a:t>Naïve</a:t>
            </a:r>
            <a:r>
              <a:rPr lang="en" sz="1700">
                <a:solidFill>
                  <a:schemeClr val="dk1"/>
                </a:solidFill>
              </a:rPr>
              <a:t>, SNI, SNI1 &amp; SNI2</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Contain: 27 row of protein</a:t>
            </a:r>
            <a:endParaRPr sz="1700">
              <a:solidFill>
                <a:schemeClr val="dk1"/>
              </a:solidFill>
            </a:endParaRPr>
          </a:p>
          <a:p>
            <a:pPr indent="0" lvl="0" marL="0" rtl="0" algn="l">
              <a:spcBef>
                <a:spcPts val="0"/>
              </a:spcBef>
              <a:spcAft>
                <a:spcPts val="0"/>
              </a:spcAft>
              <a:buNone/>
            </a:pPr>
            <a:r>
              <a:rPr lang="en" sz="1700">
                <a:solidFill>
                  <a:schemeClr val="dk1"/>
                </a:solidFill>
              </a:rPr>
              <a:t>		59 </a:t>
            </a:r>
            <a:r>
              <a:rPr lang="en" sz="1700">
                <a:solidFill>
                  <a:schemeClr val="dk1"/>
                </a:solidFill>
              </a:rPr>
              <a:t>mice as test ← remove missing value mice</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2.1Data Description</a:t>
            </a:r>
            <a:endParaRPr/>
          </a:p>
        </p:txBody>
      </p:sp>
      <p:pic>
        <p:nvPicPr>
          <p:cNvPr id="1545" name="Google Shape;1545;p37"/>
          <p:cNvPicPr preferRelativeResize="0"/>
          <p:nvPr/>
        </p:nvPicPr>
        <p:blipFill>
          <a:blip r:embed="rId3">
            <a:alphaModFix/>
          </a:blip>
          <a:stretch>
            <a:fillRect/>
          </a:stretch>
        </p:blipFill>
        <p:spPr>
          <a:xfrm>
            <a:off x="275825" y="1560125"/>
            <a:ext cx="8592327" cy="621975"/>
          </a:xfrm>
          <a:prstGeom prst="rect">
            <a:avLst/>
          </a:prstGeom>
          <a:noFill/>
          <a:ln>
            <a:noFill/>
          </a:ln>
        </p:spPr>
      </p:pic>
      <p:pic>
        <p:nvPicPr>
          <p:cNvPr id="1546" name="Google Shape;1546;p37"/>
          <p:cNvPicPr preferRelativeResize="0"/>
          <p:nvPr/>
        </p:nvPicPr>
        <p:blipFill>
          <a:blip r:embed="rId4">
            <a:alphaModFix/>
          </a:blip>
          <a:stretch>
            <a:fillRect/>
          </a:stretch>
        </p:blipFill>
        <p:spPr>
          <a:xfrm>
            <a:off x="227850" y="2937675"/>
            <a:ext cx="7652776" cy="896950"/>
          </a:xfrm>
          <a:prstGeom prst="rect">
            <a:avLst/>
          </a:prstGeom>
          <a:noFill/>
          <a:ln>
            <a:noFill/>
          </a:ln>
        </p:spPr>
      </p:pic>
      <p:pic>
        <p:nvPicPr>
          <p:cNvPr id="1547" name="Google Shape;1547;p37"/>
          <p:cNvPicPr preferRelativeResize="0"/>
          <p:nvPr/>
        </p:nvPicPr>
        <p:blipFill>
          <a:blip r:embed="rId5">
            <a:alphaModFix/>
          </a:blip>
          <a:stretch>
            <a:fillRect/>
          </a:stretch>
        </p:blipFill>
        <p:spPr>
          <a:xfrm rot="8099936">
            <a:off x="3998792" y="2334318"/>
            <a:ext cx="474866" cy="474866"/>
          </a:xfrm>
          <a:prstGeom prst="rect">
            <a:avLst/>
          </a:prstGeom>
          <a:noFill/>
          <a:ln>
            <a:noFill/>
          </a:ln>
        </p:spPr>
      </p:pic>
      <p:pic>
        <p:nvPicPr>
          <p:cNvPr id="1548" name="Google Shape;1548;p37"/>
          <p:cNvPicPr preferRelativeResize="0"/>
          <p:nvPr/>
        </p:nvPicPr>
        <p:blipFill>
          <a:blip r:embed="rId6">
            <a:alphaModFix/>
          </a:blip>
          <a:stretch>
            <a:fillRect/>
          </a:stretch>
        </p:blipFill>
        <p:spPr>
          <a:xfrm>
            <a:off x="1133462" y="13"/>
            <a:ext cx="6747175"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2.2 Correlation</a:t>
            </a:r>
            <a:endParaRPr/>
          </a:p>
        </p:txBody>
      </p:sp>
      <p:graphicFrame>
        <p:nvGraphicFramePr>
          <p:cNvPr id="1554" name="Google Shape;1554;p38"/>
          <p:cNvGraphicFramePr/>
          <p:nvPr/>
        </p:nvGraphicFramePr>
        <p:xfrm>
          <a:off x="1265075" y="1528400"/>
          <a:ext cx="3000000" cy="3000000"/>
        </p:xfrm>
        <a:graphic>
          <a:graphicData uri="http://schemas.openxmlformats.org/drawingml/2006/table">
            <a:tbl>
              <a:tblPr>
                <a:noFill/>
                <a:tableStyleId>{352A1481-F053-4F2D-89D9-16DC8C83DF51}</a:tableStyleId>
              </a:tblPr>
              <a:tblGrid>
                <a:gridCol w="2096075"/>
                <a:gridCol w="2096075"/>
                <a:gridCol w="1806975"/>
              </a:tblGrid>
              <a:tr h="420175">
                <a:tc>
                  <a:txBody>
                    <a:bodyPr/>
                    <a:lstStyle/>
                    <a:p>
                      <a:pPr indent="0" lvl="0" marL="0" rtl="0" algn="l">
                        <a:spcBef>
                          <a:spcPts val="0"/>
                        </a:spcBef>
                        <a:spcAft>
                          <a:spcPts val="0"/>
                        </a:spcAft>
                        <a:buNone/>
                      </a:pPr>
                      <a:r>
                        <a:rPr lang="en"/>
                        <a:t>COMPARE Protein-1</a:t>
                      </a:r>
                      <a:endParaRPr/>
                    </a:p>
                  </a:txBody>
                  <a:tcPr marT="91425" marB="91425" marR="91425" marL="91425"/>
                </a:tc>
                <a:tc>
                  <a:txBody>
                    <a:bodyPr/>
                    <a:lstStyle/>
                    <a:p>
                      <a:pPr indent="0" lvl="0" marL="0" rtl="0" algn="l">
                        <a:spcBef>
                          <a:spcPts val="0"/>
                        </a:spcBef>
                        <a:spcAft>
                          <a:spcPts val="0"/>
                        </a:spcAft>
                        <a:buNone/>
                      </a:pPr>
                      <a:r>
                        <a:rPr lang="en"/>
                        <a:t>COMPARE Protein-2</a:t>
                      </a:r>
                      <a:endParaRPr/>
                    </a:p>
                  </a:txBody>
                  <a:tcPr marT="91425" marB="91425" marR="91425" marL="91425"/>
                </a:tc>
                <a:tc>
                  <a:txBody>
                    <a:bodyPr/>
                    <a:lstStyle/>
                    <a:p>
                      <a:pPr indent="0" lvl="0" marL="0" rtl="0" algn="l">
                        <a:spcBef>
                          <a:spcPts val="0"/>
                        </a:spcBef>
                        <a:spcAft>
                          <a:spcPts val="0"/>
                        </a:spcAft>
                        <a:buNone/>
                      </a:pPr>
                      <a:r>
                        <a:rPr lang="en"/>
                        <a:t>Correlation Number</a:t>
                      </a:r>
                      <a:endParaRPr/>
                    </a:p>
                  </a:txBody>
                  <a:tcPr marT="91425" marB="91425" marR="91425" marL="91425"/>
                </a:tc>
              </a:tr>
              <a:tr h="523500">
                <a:tc>
                  <a:txBody>
                    <a:bodyPr/>
                    <a:lstStyle/>
                    <a:p>
                      <a:pPr indent="0" lvl="0" marL="0" rtl="0" algn="l">
                        <a:lnSpc>
                          <a:spcPct val="145000"/>
                        </a:lnSpc>
                        <a:spcBef>
                          <a:spcPts val="0"/>
                        </a:spcBef>
                        <a:spcAft>
                          <a:spcPts val="0"/>
                        </a:spcAft>
                        <a:buNone/>
                      </a:pPr>
                      <a:r>
                        <a:rPr lang="en" sz="1300">
                          <a:highlight>
                            <a:srgbClr val="FFFFFF"/>
                          </a:highlight>
                          <a:latin typeface="Verdana"/>
                          <a:ea typeface="Verdana"/>
                          <a:cs typeface="Verdana"/>
                          <a:sym typeface="Verdana"/>
                        </a:rPr>
                        <a:t>P06767|TKN1_RAT</a:t>
                      </a:r>
                      <a:endParaRPr sz="1300">
                        <a:highlight>
                          <a:srgbClr val="FFFFFF"/>
                        </a:highlight>
                        <a:latin typeface="Verdana"/>
                        <a:ea typeface="Verdana"/>
                        <a:cs typeface="Verdana"/>
                        <a:sym typeface="Verdana"/>
                      </a:endParaRPr>
                    </a:p>
                  </a:txBody>
                  <a:tcPr marT="19050" marB="19050" marR="57150" marL="57150"/>
                </a:tc>
                <a:tc>
                  <a:txBody>
                    <a:bodyPr/>
                    <a:lstStyle/>
                    <a:p>
                      <a:pPr indent="0" lvl="0" marL="0" rtl="0" algn="l">
                        <a:lnSpc>
                          <a:spcPct val="145000"/>
                        </a:lnSpc>
                        <a:spcBef>
                          <a:spcPts val="0"/>
                        </a:spcBef>
                        <a:spcAft>
                          <a:spcPts val="0"/>
                        </a:spcAft>
                        <a:buNone/>
                      </a:pPr>
                      <a:r>
                        <a:rPr lang="en" sz="1300">
                          <a:highlight>
                            <a:srgbClr val="FFFFFF"/>
                          </a:highlight>
                          <a:latin typeface="Verdana"/>
                          <a:ea typeface="Verdana"/>
                          <a:cs typeface="Verdana"/>
                          <a:sym typeface="Verdana"/>
                        </a:rPr>
                        <a:t>Q9QXU9|PCS1N_RAT</a:t>
                      </a:r>
                      <a:endParaRPr sz="1300">
                        <a:highlight>
                          <a:srgbClr val="FFFFFF"/>
                        </a:highlight>
                        <a:latin typeface="Verdana"/>
                        <a:ea typeface="Verdana"/>
                        <a:cs typeface="Verdana"/>
                        <a:sym typeface="Verdana"/>
                      </a:endParaRPr>
                    </a:p>
                  </a:txBody>
                  <a:tcPr marT="19050" marB="19050" marR="57150" marL="57150"/>
                </a:tc>
                <a:tc>
                  <a:txBody>
                    <a:bodyPr/>
                    <a:lstStyle/>
                    <a:p>
                      <a:pPr indent="0" lvl="0" marL="0" rtl="0" algn="ctr">
                        <a:lnSpc>
                          <a:spcPct val="145000"/>
                        </a:lnSpc>
                        <a:spcBef>
                          <a:spcPts val="0"/>
                        </a:spcBef>
                        <a:spcAft>
                          <a:spcPts val="0"/>
                        </a:spcAft>
                        <a:buNone/>
                      </a:pPr>
                      <a:r>
                        <a:rPr lang="en" sz="1300">
                          <a:highlight>
                            <a:srgbClr val="FFFFFF"/>
                          </a:highlight>
                          <a:latin typeface="Verdana"/>
                          <a:ea typeface="Verdana"/>
                          <a:cs typeface="Verdana"/>
                          <a:sym typeface="Verdana"/>
                        </a:rPr>
                        <a:t>0.7734407</a:t>
                      </a:r>
                      <a:endParaRPr sz="1300">
                        <a:highlight>
                          <a:srgbClr val="FFFFFF"/>
                        </a:highlight>
                        <a:latin typeface="Verdana"/>
                        <a:ea typeface="Verdana"/>
                        <a:cs typeface="Verdana"/>
                        <a:sym typeface="Verdana"/>
                      </a:endParaRPr>
                    </a:p>
                    <a:p>
                      <a:pPr indent="0" lvl="0" marL="0" rtl="0" algn="ctr">
                        <a:lnSpc>
                          <a:spcPct val="145000"/>
                        </a:lnSpc>
                        <a:spcBef>
                          <a:spcPts val="0"/>
                        </a:spcBef>
                        <a:spcAft>
                          <a:spcPts val="0"/>
                        </a:spcAft>
                        <a:buNone/>
                      </a:pPr>
                      <a:r>
                        <a:t/>
                      </a:r>
                      <a:endParaRPr sz="1300">
                        <a:highlight>
                          <a:srgbClr val="FFFFFF"/>
                        </a:highlight>
                        <a:latin typeface="Verdana"/>
                        <a:ea typeface="Verdana"/>
                        <a:cs typeface="Verdana"/>
                        <a:sym typeface="Verdana"/>
                      </a:endParaRPr>
                    </a:p>
                  </a:txBody>
                  <a:tcPr marT="19050" marB="19050" marR="57150" marL="57150"/>
                </a:tc>
              </a:tr>
              <a:tr h="381000">
                <a:tc>
                  <a:txBody>
                    <a:bodyPr/>
                    <a:lstStyle/>
                    <a:p>
                      <a:pPr indent="0" lvl="0" marL="0" rtl="0" algn="l">
                        <a:lnSpc>
                          <a:spcPct val="145000"/>
                        </a:lnSpc>
                        <a:spcBef>
                          <a:spcPts val="0"/>
                        </a:spcBef>
                        <a:spcAft>
                          <a:spcPts val="0"/>
                        </a:spcAft>
                        <a:buNone/>
                      </a:pPr>
                      <a:r>
                        <a:rPr lang="en" sz="1300">
                          <a:highlight>
                            <a:srgbClr val="FFFFFF"/>
                          </a:highlight>
                          <a:latin typeface="Verdana"/>
                          <a:ea typeface="Verdana"/>
                          <a:cs typeface="Verdana"/>
                          <a:sym typeface="Verdana"/>
                        </a:rPr>
                        <a:t>P06399|FIBA_RAT</a:t>
                      </a:r>
                      <a:endParaRPr sz="1300">
                        <a:highlight>
                          <a:srgbClr val="FFFFFF"/>
                        </a:highlight>
                        <a:latin typeface="Verdana"/>
                        <a:ea typeface="Verdana"/>
                        <a:cs typeface="Verdana"/>
                        <a:sym typeface="Verdana"/>
                      </a:endParaRPr>
                    </a:p>
                  </a:txBody>
                  <a:tcPr marT="19050" marB="19050" marR="57150" marL="57150"/>
                </a:tc>
                <a:tc>
                  <a:txBody>
                    <a:bodyPr/>
                    <a:lstStyle/>
                    <a:p>
                      <a:pPr indent="0" lvl="0" marL="0" rtl="0" algn="l">
                        <a:lnSpc>
                          <a:spcPct val="145000"/>
                        </a:lnSpc>
                        <a:spcBef>
                          <a:spcPts val="0"/>
                        </a:spcBef>
                        <a:spcAft>
                          <a:spcPts val="0"/>
                        </a:spcAft>
                        <a:buNone/>
                      </a:pPr>
                      <a:r>
                        <a:rPr lang="en" sz="1300">
                          <a:highlight>
                            <a:srgbClr val="FFFFFF"/>
                          </a:highlight>
                          <a:latin typeface="Verdana"/>
                          <a:ea typeface="Verdana"/>
                          <a:cs typeface="Verdana"/>
                          <a:sym typeface="Verdana"/>
                        </a:rPr>
                        <a:t>P14480|FIBB_RAT</a:t>
                      </a:r>
                      <a:endParaRPr sz="1300">
                        <a:highlight>
                          <a:srgbClr val="FFFFFF"/>
                        </a:highlight>
                        <a:latin typeface="Verdana"/>
                        <a:ea typeface="Verdana"/>
                        <a:cs typeface="Verdana"/>
                        <a:sym typeface="Verdana"/>
                      </a:endParaRPr>
                    </a:p>
                  </a:txBody>
                  <a:tcPr marT="19050" marB="19050" marR="57150" marL="57150"/>
                </a:tc>
                <a:tc>
                  <a:txBody>
                    <a:bodyPr/>
                    <a:lstStyle/>
                    <a:p>
                      <a:pPr indent="0" lvl="0" marL="0" rtl="0" algn="ctr">
                        <a:lnSpc>
                          <a:spcPct val="145000"/>
                        </a:lnSpc>
                        <a:spcBef>
                          <a:spcPts val="0"/>
                        </a:spcBef>
                        <a:spcAft>
                          <a:spcPts val="0"/>
                        </a:spcAft>
                        <a:buNone/>
                      </a:pPr>
                      <a:r>
                        <a:rPr lang="en" sz="1300">
                          <a:highlight>
                            <a:srgbClr val="FFFFFF"/>
                          </a:highlight>
                          <a:latin typeface="Verdana"/>
                          <a:ea typeface="Verdana"/>
                          <a:cs typeface="Verdana"/>
                          <a:sym typeface="Verdana"/>
                        </a:rPr>
                        <a:t>0.9422568</a:t>
                      </a:r>
                      <a:endParaRPr sz="1300">
                        <a:highlight>
                          <a:srgbClr val="FFFFFF"/>
                        </a:highlight>
                        <a:latin typeface="Verdana"/>
                        <a:ea typeface="Verdana"/>
                        <a:cs typeface="Verdana"/>
                        <a:sym typeface="Verdana"/>
                      </a:endParaRPr>
                    </a:p>
                  </a:txBody>
                  <a:tcPr marT="19050" marB="19050" marR="57150" marL="571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自定义设计方案">
  <a:themeElements>
    <a:clrScheme name="自定义 14">
      <a:dk1>
        <a:srgbClr val="000000"/>
      </a:dk1>
      <a:lt1>
        <a:srgbClr val="FFFFFF"/>
      </a:lt1>
      <a:dk2>
        <a:srgbClr val="212745"/>
      </a:dk2>
      <a:lt2>
        <a:srgbClr val="B4DCFA"/>
      </a:lt2>
      <a:accent1>
        <a:srgbClr val="0070C0"/>
      </a:accent1>
      <a:accent2>
        <a:srgbClr val="0070C0"/>
      </a:accent2>
      <a:accent3>
        <a:srgbClr val="0070C0"/>
      </a:accent3>
      <a:accent4>
        <a:srgbClr val="0070C0"/>
      </a:accent4>
      <a:accent5>
        <a:srgbClr val="0070C0"/>
      </a:accent5>
      <a:accent6>
        <a:srgbClr val="0070C0"/>
      </a:accent6>
      <a:hlink>
        <a:srgbClr val="0070C0"/>
      </a:hlink>
      <a:folHlink>
        <a:srgbClr val="0D78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